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309" r:id="rId5"/>
    <p:sldId id="339" r:id="rId6"/>
    <p:sldId id="338" r:id="rId7"/>
    <p:sldId id="314" r:id="rId8"/>
    <p:sldId id="317" r:id="rId9"/>
    <p:sldId id="324" r:id="rId10"/>
    <p:sldId id="335" r:id="rId11"/>
    <p:sldId id="331" r:id="rId12"/>
    <p:sldId id="323" r:id="rId13"/>
    <p:sldId id="340" r:id="rId14"/>
    <p:sldId id="341" r:id="rId15"/>
    <p:sldId id="333" r:id="rId16"/>
    <p:sldId id="306" r:id="rId17"/>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72" userDrawn="1">
          <p15:clr>
            <a:srgbClr val="A4A3A4"/>
          </p15:clr>
        </p15:guide>
        <p15:guide id="2" pos="7056" userDrawn="1">
          <p15:clr>
            <a:srgbClr val="A4A3A4"/>
          </p15:clr>
        </p15:guide>
        <p15:guide id="3" pos="600" userDrawn="1">
          <p15:clr>
            <a:srgbClr val="A4A3A4"/>
          </p15:clr>
        </p15:guide>
        <p15:guide id="4" pos="458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AGRIC DEAN" initials="AD" lastIdx="2" clrIdx="0"/>
  <p:cmAuthor id="1" name="irène tomazia" initials="it" lastIdx="1" clrIdx="1">
    <p:extLst>
      <p:ext uri="{19B8F6BF-5375-455C-9EA6-DF929625EA0E}">
        <p15:presenceInfo xmlns:p15="http://schemas.microsoft.com/office/powerpoint/2012/main" userId="8aad5e9e9624dbd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FA971"/>
    <a:srgbClr val="1C4C3C"/>
    <a:srgbClr val="F1EAE0"/>
    <a:srgbClr val="9F792F"/>
    <a:srgbClr val="785029"/>
    <a:srgbClr val="E3CEB2"/>
    <a:srgbClr val="648260"/>
    <a:srgbClr val="A49B37"/>
    <a:srgbClr val="006A8A"/>
    <a:srgbClr val="BD7B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F1AB2-1976-4502-BF36-3FF5EA218861}" styleName="Style moyen 4 - Accentuation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880" autoAdjust="0"/>
  </p:normalViewPr>
  <p:slideViewPr>
    <p:cSldViewPr snapToGrid="0" snapToObjects="1" showGuides="1">
      <p:cViewPr varScale="1">
        <p:scale>
          <a:sx n="81" d="100"/>
          <a:sy n="81" d="100"/>
        </p:scale>
        <p:origin x="754" y="58"/>
      </p:cViewPr>
      <p:guideLst>
        <p:guide orient="horz" pos="1272"/>
        <p:guide pos="7056"/>
        <p:guide pos="600"/>
        <p:guide pos="4584"/>
      </p:guideLst>
    </p:cSldViewPr>
  </p:slideViewPr>
  <p:notesTextViewPr>
    <p:cViewPr>
      <p:scale>
        <a:sx n="20" d="100"/>
        <a:sy n="20" d="100"/>
      </p:scale>
      <p:origin x="0" y="0"/>
    </p:cViewPr>
  </p:notesTextViewPr>
  <p:sorterViewPr>
    <p:cViewPr>
      <p:scale>
        <a:sx n="100" d="100"/>
        <a:sy n="100" d="100"/>
      </p:scale>
      <p:origin x="0" y="0"/>
    </p:cViewPr>
  </p:sorterViewPr>
  <p:notesViewPr>
    <p:cSldViewPr snapToGrid="0" snapToObjects="1">
      <p:cViewPr varScale="1">
        <p:scale>
          <a:sx n="58" d="100"/>
          <a:sy n="58" d="100"/>
        </p:scale>
        <p:origin x="249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AD397ADA-28FC-D95C-9949-C2600B76E89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Date de l'espace réservé 2">
            <a:extLst>
              <a:ext uri="{FF2B5EF4-FFF2-40B4-BE49-F238E27FC236}">
                <a16:creationId xmlns:a16="http://schemas.microsoft.com/office/drawing/2014/main" id="{346638BB-B5C2-68A8-E3FA-52921DD0027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D507502F-DB6E-469A-9C44-FB8EDEF15CAD}" type="datetimeFigureOut">
              <a:rPr lang="en-US" smtClean="0"/>
              <a:t>9/7/2025</a:t>
            </a:fld>
            <a:endParaRPr lang="en-US" dirty="0"/>
          </a:p>
        </p:txBody>
      </p:sp>
      <p:sp>
        <p:nvSpPr>
          <p:cNvPr id="4" name="Pied de page Espace réservé 3">
            <a:extLst>
              <a:ext uri="{FF2B5EF4-FFF2-40B4-BE49-F238E27FC236}">
                <a16:creationId xmlns:a16="http://schemas.microsoft.com/office/drawing/2014/main" id="{ADD222EB-9CD6-7377-B538-2102EE87F35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
        <p:nvSpPr>
          <p:cNvPr id="5" name="Espace réservé du numéro de diapositive 4">
            <a:extLst>
              <a:ext uri="{FF2B5EF4-FFF2-40B4-BE49-F238E27FC236}">
                <a16:creationId xmlns:a16="http://schemas.microsoft.com/office/drawing/2014/main" id="{FC9DFD59-EA45-6CD0-571D-72EF11B8640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DA6A3EC-C558-4879-9E77-732F9A1F519B}" type="slidenum">
              <a:rPr lang="en-US" smtClean="0"/>
              <a:t>‹#›</a:t>
            </a:fld>
            <a:endParaRPr lang="en-US" dirty="0"/>
          </a:p>
        </p:txBody>
      </p:sp>
    </p:spTree>
    <p:extLst>
      <p:ext uri="{BB962C8B-B14F-4D97-AF65-F5344CB8AC3E}">
        <p14:creationId xmlns:p14="http://schemas.microsoft.com/office/powerpoint/2010/main" val="370417285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jpeg>
</file>

<file path=ppt/media/image14.png>
</file>

<file path=ppt/media/image15.jpg>
</file>

<file path=ppt/media/image16.jpg>
</file>

<file path=ppt/media/image17.jpg>
</file>

<file path=ppt/media/image18.jpg>
</file>

<file path=ppt/media/image19.jpg>
</file>

<file path=ppt/media/image2.png>
</file>

<file path=ppt/media/image20.jpg>
</file>

<file path=ppt/media/image21.png>
</file>

<file path=ppt/media/image22.pn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à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Date de l'espace réservé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04817FE1-3397-4E25-A0AD-CD1F478AA284}" type="datetimeFigureOut">
              <a:rPr lang="en-US" smtClean="0"/>
              <a:t>9/7/2025</a:t>
            </a:fld>
            <a:endParaRPr lang="en-US" dirty="0"/>
          </a:p>
        </p:txBody>
      </p:sp>
      <p:sp>
        <p:nvSpPr>
          <p:cNvPr id="4" name="Espace réservé pour image de diapositiv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dirty="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
              <a:t>Modifiez les styles du texte</a:t>
            </a:r>
          </a:p>
          <a:p>
            <a:pPr lvl="1" rtl="0"/>
            <a:r>
              <a:rPr lang="fr"/>
              <a:t>Deuxième niveau</a:t>
            </a:r>
          </a:p>
          <a:p>
            <a:pPr lvl="2" rtl="0"/>
            <a:r>
              <a:rPr lang="fr"/>
              <a:t>Troisième niveau</a:t>
            </a:r>
          </a:p>
          <a:p>
            <a:pPr lvl="3" rtl="0"/>
            <a:r>
              <a:rPr lang="fr"/>
              <a:t>Quatrième niveau</a:t>
            </a:r>
          </a:p>
          <a:p>
            <a:pPr lvl="4" rtl="0"/>
            <a:r>
              <a:rPr lang="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2503C4B0-A82C-497E-A667-41FFA619A478}" type="slidenum">
              <a:rPr lang="en-US" smtClean="0"/>
              <a:t>‹#›</a:t>
            </a:fld>
            <a:endParaRPr lang="en-US" dirty="0"/>
          </a:p>
        </p:txBody>
      </p:sp>
    </p:spTree>
    <p:extLst>
      <p:ext uri="{BB962C8B-B14F-4D97-AF65-F5344CB8AC3E}">
        <p14:creationId xmlns:p14="http://schemas.microsoft.com/office/powerpoint/2010/main" val="7645741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5"/>
          </p:nvPr>
        </p:nvSpPr>
        <p:spPr/>
        <p:txBody>
          <a:bodyPr/>
          <a:lstStyle/>
          <a:p>
            <a:pPr rtl="0"/>
            <a:fld id="{2503C4B0-A82C-497E-A667-41FFA619A478}" type="slidenum">
              <a:rPr lang="en-US" smtClean="0"/>
              <a:t>4</a:t>
            </a:fld>
            <a:endParaRPr lang="en-US" dirty="0"/>
          </a:p>
        </p:txBody>
      </p:sp>
    </p:spTree>
    <p:extLst>
      <p:ext uri="{BB962C8B-B14F-4D97-AF65-F5344CB8AC3E}">
        <p14:creationId xmlns:p14="http://schemas.microsoft.com/office/powerpoint/2010/main" val="18645436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en-US" dirty="0"/>
          </a:p>
        </p:txBody>
      </p:sp>
      <p:sp>
        <p:nvSpPr>
          <p:cNvPr id="4" name="Espace réservé du numéro de diapositive 3"/>
          <p:cNvSpPr>
            <a:spLocks noGrp="1"/>
          </p:cNvSpPr>
          <p:nvPr>
            <p:ph type="sldNum" sz="quarter" idx="5"/>
          </p:nvPr>
        </p:nvSpPr>
        <p:spPr/>
        <p:txBody>
          <a:bodyPr rtlCol="0"/>
          <a:lstStyle/>
          <a:p>
            <a:pPr rtl="0"/>
            <a:fld id="{2503C4B0-A82C-497E-A667-41FFA619A478}" type="slidenum">
              <a:rPr lang="en-US" smtClean="0"/>
              <a:t>13</a:t>
            </a:fld>
            <a:endParaRPr lang="en-US" dirty="0"/>
          </a:p>
        </p:txBody>
      </p:sp>
    </p:spTree>
    <p:extLst>
      <p:ext uri="{BB962C8B-B14F-4D97-AF65-F5344CB8AC3E}">
        <p14:creationId xmlns:p14="http://schemas.microsoft.com/office/powerpoint/2010/main" val="195961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2E2DDD5-B179-8D33-E206-E8EC18C6525D}"/>
              </a:ext>
            </a:extLst>
          </p:cNvPr>
          <p:cNvSpPr>
            <a:spLocks noGrp="1"/>
          </p:cNvSpPr>
          <p:nvPr>
            <p:ph type="ctrTitle"/>
          </p:nvPr>
        </p:nvSpPr>
        <p:spPr>
          <a:xfrm>
            <a:off x="822960" y="822960"/>
            <a:ext cx="6840110" cy="4663440"/>
          </a:xfrm>
          <a:prstGeom prst="rect">
            <a:avLst/>
          </a:prstGeom>
        </p:spPr>
        <p:txBody>
          <a:bodyPr rtlCol="0" anchor="ctr">
            <a:noAutofit/>
          </a:bodyPr>
          <a:lstStyle>
            <a:lvl1pPr algn="l">
              <a:lnSpc>
                <a:spcPct val="100000"/>
              </a:lnSpc>
              <a:defRPr sz="6000" b="1" i="0" cap="all" baseline="0">
                <a:solidFill>
                  <a:schemeClr val="tx2"/>
                </a:solidFill>
                <a:latin typeface="+mj-lt"/>
              </a:defRPr>
            </a:lvl1pPr>
          </a:lstStyle>
          <a:p>
            <a:pPr rtl="0"/>
            <a:r>
              <a:rPr lang="fr-FR" noProof="0"/>
              <a:t>Modifiez le style du titre</a:t>
            </a:r>
            <a:endParaRPr lang="en-US" noProof="0" dirty="0"/>
          </a:p>
        </p:txBody>
      </p:sp>
      <p:sp>
        <p:nvSpPr>
          <p:cNvPr id="3" name="Sous-titre 2">
            <a:extLst>
              <a:ext uri="{FF2B5EF4-FFF2-40B4-BE49-F238E27FC236}">
                <a16:creationId xmlns:a16="http://schemas.microsoft.com/office/drawing/2014/main" id="{4B219809-9823-E5C1-322B-DCDB7769D492}"/>
              </a:ext>
            </a:extLst>
          </p:cNvPr>
          <p:cNvSpPr>
            <a:spLocks noGrp="1"/>
          </p:cNvSpPr>
          <p:nvPr>
            <p:ph type="subTitle" idx="1"/>
          </p:nvPr>
        </p:nvSpPr>
        <p:spPr>
          <a:xfrm>
            <a:off x="822960" y="5559552"/>
            <a:ext cx="6840110" cy="475938"/>
          </a:xfrm>
        </p:spPr>
        <p:txBody>
          <a:bodyPr rtlCol="0"/>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 noProof="0"/>
          </a:p>
        </p:txBody>
      </p:sp>
      <p:sp>
        <p:nvSpPr>
          <p:cNvPr id="17" name="Espace réservé à l'image 16">
            <a:extLst>
              <a:ext uri="{FF2B5EF4-FFF2-40B4-BE49-F238E27FC236}">
                <a16:creationId xmlns:a16="http://schemas.microsoft.com/office/drawing/2014/main" id="{4109FC96-A524-9411-F587-93938397D054}"/>
              </a:ext>
            </a:extLst>
          </p:cNvPr>
          <p:cNvSpPr>
            <a:spLocks noGrp="1"/>
          </p:cNvSpPr>
          <p:nvPr>
            <p:ph type="pic" sz="quarter" idx="11"/>
          </p:nvPr>
        </p:nvSpPr>
        <p:spPr>
          <a:xfrm>
            <a:off x="7793736" y="0"/>
            <a:ext cx="4398264" cy="6857999"/>
          </a:xfrm>
          <a:noFill/>
        </p:spPr>
        <p:txBody>
          <a:bodyPr rtlCol="0" anchor="t"/>
          <a:lstStyle>
            <a:lvl1pPr marL="0" indent="0" algn="ctr">
              <a:buNone/>
              <a:defRPr/>
            </a:lvl1pPr>
          </a:lstStyle>
          <a:p>
            <a:pPr rtl="0"/>
            <a:r>
              <a:rPr lang="fr-FR" noProof="0"/>
              <a:t>Cliquez sur l'icône pour ajouter une image</a:t>
            </a:r>
            <a:endParaRPr lang="en-US" noProof="0" dirty="0"/>
          </a:p>
        </p:txBody>
      </p:sp>
    </p:spTree>
    <p:extLst>
      <p:ext uri="{BB962C8B-B14F-4D97-AF65-F5344CB8AC3E}">
        <p14:creationId xmlns:p14="http://schemas.microsoft.com/office/powerpoint/2010/main" val="4217870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re et contenu">
    <p:bg>
      <p:bgPr>
        <a:solidFill>
          <a:schemeClr val="tx2"/>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5B294162-C98D-D8F6-47BD-4CE34B63F89E}"/>
              </a:ext>
            </a:extLst>
          </p:cNvPr>
          <p:cNvSpPr>
            <a:spLocks noGrp="1"/>
          </p:cNvSpPr>
          <p:nvPr>
            <p:ph type="title" hasCustomPrompt="1"/>
          </p:nvPr>
        </p:nvSpPr>
        <p:spPr>
          <a:xfrm>
            <a:off x="822960" y="1097280"/>
            <a:ext cx="10424160" cy="1645920"/>
          </a:xfrm>
          <a:prstGeom prst="rect">
            <a:avLst/>
          </a:prstGeom>
        </p:spPr>
        <p:txBody>
          <a:bodyPr rtlCol="0" anchor="b">
            <a:normAutofit/>
          </a:bodyPr>
          <a:lstStyle>
            <a:lvl1pPr>
              <a:defRPr sz="3200" b="1">
                <a:solidFill>
                  <a:schemeClr val="bg1"/>
                </a:solidFill>
                <a:latin typeface="+mj-lt"/>
              </a:defRPr>
            </a:lvl1pPr>
          </a:lstStyle>
          <a:p>
            <a:pPr rtl="0"/>
            <a:r>
              <a:rPr lang="fr"/>
              <a:t>cliquez pour modifier le style du titre principal</a:t>
            </a:r>
          </a:p>
        </p:txBody>
      </p:sp>
      <p:sp>
        <p:nvSpPr>
          <p:cNvPr id="4" name="Espace réservé à l'image 3">
            <a:extLst>
              <a:ext uri="{FF2B5EF4-FFF2-40B4-BE49-F238E27FC236}">
                <a16:creationId xmlns:a16="http://schemas.microsoft.com/office/drawing/2014/main" id="{A1BAF3EC-96ED-627A-D8DF-71B5521F8C59}"/>
              </a:ext>
            </a:extLst>
          </p:cNvPr>
          <p:cNvSpPr>
            <a:spLocks noGrp="1"/>
          </p:cNvSpPr>
          <p:nvPr>
            <p:ph type="pic" sz="quarter" idx="12"/>
          </p:nvPr>
        </p:nvSpPr>
        <p:spPr>
          <a:xfrm>
            <a:off x="0" y="0"/>
            <a:ext cx="12192000" cy="658368"/>
          </a:xfrm>
          <a:solidFill>
            <a:schemeClr val="accent1">
              <a:lumMod val="75000"/>
            </a:schemeClr>
          </a:solidFill>
        </p:spPr>
        <p:txBody>
          <a:bodyPr rtlCol="0"/>
          <a:lstStyle>
            <a:lvl1pPr marL="0" indent="0" algn="ctr">
              <a:buNone/>
              <a:defRPr/>
            </a:lvl1pPr>
          </a:lstStyle>
          <a:p>
            <a:pPr rtl="0"/>
            <a:r>
              <a:rPr lang="fr-FR"/>
              <a:t>Cliquez sur l'icône pour ajouter une image</a:t>
            </a:r>
            <a:endParaRPr lang="en-US" dirty="0"/>
          </a:p>
        </p:txBody>
      </p:sp>
      <p:sp>
        <p:nvSpPr>
          <p:cNvPr id="3" name="Espace réservé du contenu 2">
            <a:extLst>
              <a:ext uri="{FF2B5EF4-FFF2-40B4-BE49-F238E27FC236}">
                <a16:creationId xmlns:a16="http://schemas.microsoft.com/office/drawing/2014/main" id="{B1119AD1-1029-1DE8-E36D-41EF92EDBFC2}"/>
              </a:ext>
            </a:extLst>
          </p:cNvPr>
          <p:cNvSpPr>
            <a:spLocks noGrp="1"/>
          </p:cNvSpPr>
          <p:nvPr>
            <p:ph idx="1"/>
          </p:nvPr>
        </p:nvSpPr>
        <p:spPr>
          <a:xfrm>
            <a:off x="914400" y="3529584"/>
            <a:ext cx="10360152" cy="2231136"/>
          </a:xfrm>
        </p:spPr>
        <p:txBody>
          <a:bodyPr rtlCol="0"/>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2" name="Pied de page Espace réservé 1">
            <a:extLst>
              <a:ext uri="{FF2B5EF4-FFF2-40B4-BE49-F238E27FC236}">
                <a16:creationId xmlns:a16="http://schemas.microsoft.com/office/drawing/2014/main" id="{5C83E49A-BDF1-7E34-30FE-A4A45160F7AB}"/>
              </a:ext>
            </a:extLst>
          </p:cNvPr>
          <p:cNvSpPr>
            <a:spLocks noGrp="1"/>
          </p:cNvSpPr>
          <p:nvPr>
            <p:ph type="ftr" sz="quarter" idx="13"/>
          </p:nvPr>
        </p:nvSpPr>
        <p:spPr>
          <a:xfrm>
            <a:off x="173736" y="6254496"/>
            <a:ext cx="4114800" cy="365125"/>
          </a:xfrm>
          <a:prstGeom prst="rect">
            <a:avLst/>
          </a:prstGeom>
        </p:spPr>
        <p:txBody>
          <a:bodyPr rtlCol="0"/>
          <a:lstStyle>
            <a:lvl1pPr>
              <a:defRPr>
                <a:solidFill>
                  <a:schemeClr val="bg1">
                    <a:alpha val="78000"/>
                  </a:schemeClr>
                </a:solidFill>
              </a:defRPr>
            </a:lvl1pPr>
          </a:lstStyle>
          <a:p>
            <a:pPr rtl="0"/>
            <a:endParaRPr lang="en-US" dirty="0"/>
          </a:p>
        </p:txBody>
      </p:sp>
      <p:sp>
        <p:nvSpPr>
          <p:cNvPr id="6" name="Espace réservé du numéro de diapositive 5">
            <a:extLst>
              <a:ext uri="{FF2B5EF4-FFF2-40B4-BE49-F238E27FC236}">
                <a16:creationId xmlns:a16="http://schemas.microsoft.com/office/drawing/2014/main" id="{CE10355B-1B69-AD49-6AB0-3D194609B2F5}"/>
              </a:ext>
            </a:extLst>
          </p:cNvPr>
          <p:cNvSpPr>
            <a:spLocks noGrp="1"/>
          </p:cNvSpPr>
          <p:nvPr>
            <p:ph type="sldNum" sz="quarter" idx="14"/>
          </p:nvPr>
        </p:nvSpPr>
        <p:spPr/>
        <p:txBody>
          <a:bodyPr rtlCol="0"/>
          <a:lstStyle>
            <a:lvl1pPr>
              <a:defRPr>
                <a:solidFill>
                  <a:schemeClr val="bg1">
                    <a:alpha val="78000"/>
                  </a:schemeClr>
                </a:solidFill>
              </a:defRPr>
            </a:lvl1pPr>
          </a:lstStyle>
          <a:p>
            <a:pPr rtl="0"/>
            <a:fld id="{8058A7CE-F400-7B46-9E16-10D36E8C32FD}" type="slidenum">
              <a:rPr lang="en-US" smtClean="0"/>
              <a:pPr rtl="0"/>
              <a:t>‹#›</a:t>
            </a:fld>
            <a:endParaRPr lang="en-US" dirty="0"/>
          </a:p>
        </p:txBody>
      </p:sp>
    </p:spTree>
    <p:extLst>
      <p:ext uri="{BB962C8B-B14F-4D97-AF65-F5344CB8AC3E}">
        <p14:creationId xmlns:p14="http://schemas.microsoft.com/office/powerpoint/2010/main" val="19093479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ous-titre">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574567E9-2483-C330-76B4-52F75C9504A9}"/>
              </a:ext>
            </a:extLst>
          </p:cNvPr>
          <p:cNvSpPr>
            <a:spLocks noGrp="1"/>
          </p:cNvSpPr>
          <p:nvPr>
            <p:ph type="title" hasCustomPrompt="1"/>
          </p:nvPr>
        </p:nvSpPr>
        <p:spPr>
          <a:xfrm>
            <a:off x="4370832" y="822960"/>
            <a:ext cx="7040880" cy="5212080"/>
          </a:xfrm>
          <a:prstGeom prst="rect">
            <a:avLst/>
          </a:prstGeom>
        </p:spPr>
        <p:txBody>
          <a:bodyPr rtlCol="0" anchor="ctr">
            <a:normAutofit/>
          </a:bodyPr>
          <a:lstStyle>
            <a:lvl1pPr>
              <a:defRPr sz="6000" b="1" cap="all" baseline="0">
                <a:solidFill>
                  <a:schemeClr val="tx2"/>
                </a:solidFill>
                <a:latin typeface="+mj-lt"/>
              </a:defRPr>
            </a:lvl1pPr>
          </a:lstStyle>
          <a:p>
            <a:pPr rtl="0"/>
            <a:r>
              <a:rPr lang="fr"/>
              <a:t>cliquez pour modifier le style du titre principal</a:t>
            </a:r>
          </a:p>
        </p:txBody>
      </p:sp>
      <p:sp>
        <p:nvSpPr>
          <p:cNvPr id="9" name="Espace réservé à l'image 8">
            <a:extLst>
              <a:ext uri="{FF2B5EF4-FFF2-40B4-BE49-F238E27FC236}">
                <a16:creationId xmlns:a16="http://schemas.microsoft.com/office/drawing/2014/main" id="{37A5DB37-3750-510E-8CAA-D76AFD5CC5D8}"/>
              </a:ext>
            </a:extLst>
          </p:cNvPr>
          <p:cNvSpPr>
            <a:spLocks noGrp="1"/>
          </p:cNvSpPr>
          <p:nvPr>
            <p:ph type="pic" sz="quarter" idx="10"/>
          </p:nvPr>
        </p:nvSpPr>
        <p:spPr>
          <a:xfrm>
            <a:off x="0" y="0"/>
            <a:ext cx="4133088" cy="6858000"/>
          </a:xfrm>
          <a:noFill/>
        </p:spPr>
        <p:txBody>
          <a:bodyPr rtlCol="0" anchor="ctr"/>
          <a:lstStyle>
            <a:lvl1pPr marL="0" indent="0" algn="ctr">
              <a:buNone/>
              <a:defRPr/>
            </a:lvl1pPr>
          </a:lstStyle>
          <a:p>
            <a:pPr rtl="0"/>
            <a:r>
              <a:rPr lang="fr-FR"/>
              <a:t>Cliquez sur l'icône pour ajouter une image</a:t>
            </a:r>
            <a:endParaRPr lang="en-US" dirty="0"/>
          </a:p>
        </p:txBody>
      </p:sp>
    </p:spTree>
    <p:extLst>
      <p:ext uri="{BB962C8B-B14F-4D97-AF65-F5344CB8AC3E}">
        <p14:creationId xmlns:p14="http://schemas.microsoft.com/office/powerpoint/2010/main" val="8043759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ux Contenus 2">
    <p:bg>
      <p:bgPr>
        <a:solidFill>
          <a:schemeClr val="accent5">
            <a:lumMod val="50000"/>
          </a:schemeClr>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5B294162-C98D-D8F6-47BD-4CE34B63F89E}"/>
              </a:ext>
            </a:extLst>
          </p:cNvPr>
          <p:cNvSpPr>
            <a:spLocks noGrp="1"/>
          </p:cNvSpPr>
          <p:nvPr>
            <p:ph type="title" hasCustomPrompt="1"/>
          </p:nvPr>
        </p:nvSpPr>
        <p:spPr>
          <a:xfrm>
            <a:off x="822960" y="1097280"/>
            <a:ext cx="10515600" cy="1645920"/>
          </a:xfrm>
          <a:prstGeom prst="rect">
            <a:avLst/>
          </a:prstGeom>
        </p:spPr>
        <p:txBody>
          <a:bodyPr rtlCol="0" anchor="b">
            <a:normAutofit/>
          </a:bodyPr>
          <a:lstStyle>
            <a:lvl1pPr>
              <a:defRPr sz="3200" b="1">
                <a:solidFill>
                  <a:schemeClr val="bg1"/>
                </a:solidFill>
                <a:latin typeface="+mj-lt"/>
              </a:defRPr>
            </a:lvl1pPr>
          </a:lstStyle>
          <a:p>
            <a:pPr rtl="0"/>
            <a:r>
              <a:rPr lang="fr"/>
              <a:t>cliquez pour modifier le style du titre principal</a:t>
            </a:r>
          </a:p>
        </p:txBody>
      </p:sp>
      <p:sp>
        <p:nvSpPr>
          <p:cNvPr id="4" name="Espace réservé à l'image 3">
            <a:extLst>
              <a:ext uri="{FF2B5EF4-FFF2-40B4-BE49-F238E27FC236}">
                <a16:creationId xmlns:a16="http://schemas.microsoft.com/office/drawing/2014/main" id="{A1BAF3EC-96ED-627A-D8DF-71B5521F8C59}"/>
              </a:ext>
            </a:extLst>
          </p:cNvPr>
          <p:cNvSpPr>
            <a:spLocks noGrp="1"/>
          </p:cNvSpPr>
          <p:nvPr>
            <p:ph type="pic" sz="quarter" idx="12"/>
          </p:nvPr>
        </p:nvSpPr>
        <p:spPr>
          <a:xfrm>
            <a:off x="0" y="-23150"/>
            <a:ext cx="12192000" cy="850392"/>
          </a:xfrm>
          <a:solidFill>
            <a:schemeClr val="accent1">
              <a:lumMod val="75000"/>
            </a:schemeClr>
          </a:solidFill>
        </p:spPr>
        <p:txBody>
          <a:bodyPr rtlCol="0"/>
          <a:lstStyle>
            <a:lvl1pPr marL="0" indent="0" algn="l">
              <a:buNone/>
              <a:defRPr sz="2000">
                <a:solidFill>
                  <a:schemeClr val="bg1"/>
                </a:solidFill>
              </a:defRPr>
            </a:lvl1pPr>
          </a:lstStyle>
          <a:p>
            <a:pPr rtl="0"/>
            <a:r>
              <a:rPr lang="fr-FR"/>
              <a:t>Cliquez sur l'icône pour ajouter une image</a:t>
            </a:r>
            <a:endParaRPr lang="en-US" dirty="0"/>
          </a:p>
        </p:txBody>
      </p:sp>
      <p:sp>
        <p:nvSpPr>
          <p:cNvPr id="19" name="Espace réservé du contenu 2">
            <a:extLst>
              <a:ext uri="{FF2B5EF4-FFF2-40B4-BE49-F238E27FC236}">
                <a16:creationId xmlns:a16="http://schemas.microsoft.com/office/drawing/2014/main" id="{EDED7F42-DE45-0982-D0EE-36467303760D}"/>
              </a:ext>
            </a:extLst>
          </p:cNvPr>
          <p:cNvSpPr>
            <a:spLocks noGrp="1"/>
          </p:cNvSpPr>
          <p:nvPr>
            <p:ph idx="1"/>
          </p:nvPr>
        </p:nvSpPr>
        <p:spPr>
          <a:xfrm>
            <a:off x="822960" y="3529584"/>
            <a:ext cx="7114032" cy="2103120"/>
          </a:xfrm>
        </p:spPr>
        <p:txBody>
          <a:bodyPr rtlCol="0"/>
          <a:lstStyle>
            <a:lvl1pPr marL="342900" indent="-342900">
              <a:buFont typeface="+mj-lt"/>
              <a:buAutoNum type="arabicPeriod"/>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17" name="Espace réservé du contenu 5">
            <a:extLst>
              <a:ext uri="{FF2B5EF4-FFF2-40B4-BE49-F238E27FC236}">
                <a16:creationId xmlns:a16="http://schemas.microsoft.com/office/drawing/2014/main" id="{6B366AA0-2DAB-8B01-E9CA-4EFD01184AB1}"/>
              </a:ext>
            </a:extLst>
          </p:cNvPr>
          <p:cNvSpPr>
            <a:spLocks noGrp="1"/>
          </p:cNvSpPr>
          <p:nvPr>
            <p:ph sz="quarter" idx="14"/>
          </p:nvPr>
        </p:nvSpPr>
        <p:spPr>
          <a:xfrm>
            <a:off x="8321040" y="3529584"/>
            <a:ext cx="3017520" cy="2103120"/>
          </a:xfrm>
        </p:spPr>
        <p:txBody>
          <a:bodyPr rtlCol="0"/>
          <a:lstStyle>
            <a:lvl1pPr marL="0" indent="0" algn="ctr">
              <a:lnSpc>
                <a:spcPct val="90000"/>
              </a:lnSpc>
              <a:spcBef>
                <a:spcPts val="1000"/>
              </a:spcBef>
              <a:spcAft>
                <a:spcPts val="0"/>
              </a:spcAft>
              <a:buFont typeface="Arial" panose="020B0604020202020204" pitchFamily="34" charset="0"/>
              <a:buNone/>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2" name="Pied de page Espace réservé 1">
            <a:extLst>
              <a:ext uri="{FF2B5EF4-FFF2-40B4-BE49-F238E27FC236}">
                <a16:creationId xmlns:a16="http://schemas.microsoft.com/office/drawing/2014/main" id="{EC3AD13A-778C-0B94-E890-F60B86ABB584}"/>
              </a:ext>
            </a:extLst>
          </p:cNvPr>
          <p:cNvSpPr>
            <a:spLocks noGrp="1"/>
          </p:cNvSpPr>
          <p:nvPr>
            <p:ph type="ftr" sz="quarter" idx="29"/>
          </p:nvPr>
        </p:nvSpPr>
        <p:spPr>
          <a:xfrm>
            <a:off x="173736" y="6254496"/>
            <a:ext cx="4114800" cy="365125"/>
          </a:xfrm>
          <a:prstGeom prst="rect">
            <a:avLst/>
          </a:prstGeom>
        </p:spPr>
        <p:txBody>
          <a:bodyPr rtlCol="0"/>
          <a:lstStyle>
            <a:lvl1pPr>
              <a:defRPr>
                <a:solidFill>
                  <a:schemeClr val="bg1"/>
                </a:solidFill>
              </a:defRPr>
            </a:lvl1pPr>
          </a:lstStyle>
          <a:p>
            <a:pPr rtl="0"/>
            <a:endParaRPr lang="en-US" dirty="0"/>
          </a:p>
        </p:txBody>
      </p:sp>
      <p:sp>
        <p:nvSpPr>
          <p:cNvPr id="3" name="Espace réservé au numéro de diapositive 2">
            <a:extLst>
              <a:ext uri="{FF2B5EF4-FFF2-40B4-BE49-F238E27FC236}">
                <a16:creationId xmlns:a16="http://schemas.microsoft.com/office/drawing/2014/main" id="{2434822A-F2F6-6134-01C8-6CB9A884CDD6}"/>
              </a:ext>
            </a:extLst>
          </p:cNvPr>
          <p:cNvSpPr>
            <a:spLocks noGrp="1"/>
          </p:cNvSpPr>
          <p:nvPr>
            <p:ph type="sldNum" sz="quarter" idx="30"/>
          </p:nvPr>
        </p:nvSpPr>
        <p:spPr/>
        <p:txBody>
          <a:bodyPr rtlCol="0"/>
          <a:lstStyle>
            <a:lvl1pPr>
              <a:defRPr>
                <a:solidFill>
                  <a:schemeClr val="bg1"/>
                </a:solidFill>
              </a:defRPr>
            </a:lvl1pPr>
          </a:lstStyle>
          <a:p>
            <a:pPr rtl="0"/>
            <a:fld id="{8058A7CE-F400-7B46-9E16-10D36E8C32FD}" type="slidenum">
              <a:rPr lang="en-US" smtClean="0"/>
              <a:pPr rtl="0"/>
              <a:t>‹#›</a:t>
            </a:fld>
            <a:endParaRPr lang="en-US" dirty="0"/>
          </a:p>
        </p:txBody>
      </p:sp>
    </p:spTree>
    <p:extLst>
      <p:ext uri="{BB962C8B-B14F-4D97-AF65-F5344CB8AC3E}">
        <p14:creationId xmlns:p14="http://schemas.microsoft.com/office/powerpoint/2010/main" val="29447106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ôture">
    <p:bg>
      <p:bgPr>
        <a:solidFill>
          <a:schemeClr val="accent4"/>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5B294162-C98D-D8F6-47BD-4CE34B63F89E}"/>
              </a:ext>
            </a:extLst>
          </p:cNvPr>
          <p:cNvSpPr>
            <a:spLocks noGrp="1"/>
          </p:cNvSpPr>
          <p:nvPr>
            <p:ph type="title" hasCustomPrompt="1"/>
          </p:nvPr>
        </p:nvSpPr>
        <p:spPr>
          <a:xfrm>
            <a:off x="822960" y="822960"/>
            <a:ext cx="6126480" cy="1920240"/>
          </a:xfrm>
          <a:prstGeom prst="rect">
            <a:avLst/>
          </a:prstGeom>
        </p:spPr>
        <p:txBody>
          <a:bodyPr rtlCol="0" anchor="b">
            <a:normAutofit/>
          </a:bodyPr>
          <a:lstStyle>
            <a:lvl1pPr>
              <a:defRPr sz="3200" b="1">
                <a:solidFill>
                  <a:schemeClr val="bg1"/>
                </a:solidFill>
                <a:latin typeface="+mj-lt"/>
              </a:defRPr>
            </a:lvl1pPr>
          </a:lstStyle>
          <a:p>
            <a:pPr rtl="0"/>
            <a:r>
              <a:rPr lang="fr"/>
              <a:t>cliquez pour modifier le style du titre principal</a:t>
            </a:r>
          </a:p>
        </p:txBody>
      </p:sp>
      <p:sp>
        <p:nvSpPr>
          <p:cNvPr id="3" name="Espace réservé du contenu 2">
            <a:extLst>
              <a:ext uri="{FF2B5EF4-FFF2-40B4-BE49-F238E27FC236}">
                <a16:creationId xmlns:a16="http://schemas.microsoft.com/office/drawing/2014/main" id="{B1119AD1-1029-1DE8-E36D-41EF92EDBFC2}"/>
              </a:ext>
            </a:extLst>
          </p:cNvPr>
          <p:cNvSpPr>
            <a:spLocks noGrp="1"/>
          </p:cNvSpPr>
          <p:nvPr>
            <p:ph idx="1"/>
          </p:nvPr>
        </p:nvSpPr>
        <p:spPr>
          <a:xfrm>
            <a:off x="7242048" y="822960"/>
            <a:ext cx="4069080" cy="1901952"/>
          </a:xfrm>
        </p:spPr>
        <p:txBody>
          <a:bodyPr rtlCol="0"/>
          <a:lstStyle>
            <a:lvl1pPr marL="0" indent="0">
              <a:lnSpc>
                <a:spcPct val="150000"/>
              </a:lnSpc>
              <a:spcBef>
                <a:spcPts val="0"/>
              </a:spcBef>
              <a:spcAft>
                <a:spcPts val="600"/>
              </a:spcAft>
              <a:buNone/>
              <a:defRPr sz="1800">
                <a:solidFill>
                  <a:schemeClr val="bg1"/>
                </a:solidFill>
              </a:defRPr>
            </a:lvl1pPr>
            <a:lvl2pPr marL="283464">
              <a:defRPr sz="1600">
                <a:solidFill>
                  <a:schemeClr val="bg1"/>
                </a:solidFill>
              </a:defRPr>
            </a:lvl2pPr>
            <a:lvl3pPr marL="566928">
              <a:defRPr sz="1400">
                <a:solidFill>
                  <a:schemeClr val="bg1"/>
                </a:solidFill>
              </a:defRPr>
            </a:lvl3pPr>
            <a:lvl4pPr marL="859536">
              <a:defRPr sz="1200">
                <a:solidFill>
                  <a:schemeClr val="bg1"/>
                </a:solidFill>
              </a:defRPr>
            </a:lvl4pPr>
            <a:lvl5pPr marL="1152144">
              <a:defRPr sz="12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4" name="Espace réservé à l'image 8">
            <a:extLst>
              <a:ext uri="{FF2B5EF4-FFF2-40B4-BE49-F238E27FC236}">
                <a16:creationId xmlns:a16="http://schemas.microsoft.com/office/drawing/2014/main" id="{CFC01E54-865D-1B08-43CC-2D0128CECDAE}"/>
              </a:ext>
            </a:extLst>
          </p:cNvPr>
          <p:cNvSpPr>
            <a:spLocks noGrp="1"/>
          </p:cNvSpPr>
          <p:nvPr>
            <p:ph type="pic" sz="quarter" idx="10"/>
          </p:nvPr>
        </p:nvSpPr>
        <p:spPr>
          <a:xfrm>
            <a:off x="0" y="3557016"/>
            <a:ext cx="12192000" cy="3300984"/>
          </a:xfrm>
          <a:solidFill>
            <a:schemeClr val="accent4">
              <a:lumMod val="75000"/>
            </a:schemeClr>
          </a:solidFill>
        </p:spPr>
        <p:txBody>
          <a:bodyPr rtlCol="0" anchor="ctr"/>
          <a:lstStyle>
            <a:lvl1pPr marL="0" indent="0" algn="ctr">
              <a:buNone/>
              <a:defRPr>
                <a:solidFill>
                  <a:schemeClr val="bg1"/>
                </a:solidFill>
              </a:defRPr>
            </a:lvl1pPr>
          </a:lstStyle>
          <a:p>
            <a:pPr rtl="0"/>
            <a:r>
              <a:rPr lang="fr-FR"/>
              <a:t>Cliquez sur l'icône pour ajouter une image</a:t>
            </a:r>
            <a:endParaRPr lang="en-US" dirty="0"/>
          </a:p>
        </p:txBody>
      </p:sp>
      <p:sp>
        <p:nvSpPr>
          <p:cNvPr id="2" name="Pied de page Espace réservé 1">
            <a:extLst>
              <a:ext uri="{FF2B5EF4-FFF2-40B4-BE49-F238E27FC236}">
                <a16:creationId xmlns:a16="http://schemas.microsoft.com/office/drawing/2014/main" id="{72422ED3-8684-C41B-4675-BBDC2C8E5B5B}"/>
              </a:ext>
            </a:extLst>
          </p:cNvPr>
          <p:cNvSpPr>
            <a:spLocks noGrp="1"/>
          </p:cNvSpPr>
          <p:nvPr>
            <p:ph type="ftr" sz="quarter" idx="13"/>
          </p:nvPr>
        </p:nvSpPr>
        <p:spPr>
          <a:xfrm>
            <a:off x="173736" y="6254496"/>
            <a:ext cx="4114800" cy="365125"/>
          </a:xfrm>
          <a:prstGeom prst="rect">
            <a:avLst/>
          </a:prstGeom>
        </p:spPr>
        <p:txBody>
          <a:bodyPr rtlCol="0"/>
          <a:lstStyle>
            <a:lvl1pPr>
              <a:defRPr>
                <a:solidFill>
                  <a:schemeClr val="bg1">
                    <a:alpha val="78000"/>
                  </a:schemeClr>
                </a:solidFill>
              </a:defRPr>
            </a:lvl1pPr>
          </a:lstStyle>
          <a:p>
            <a:pPr rtl="0"/>
            <a:endParaRPr lang="en-US" dirty="0"/>
          </a:p>
        </p:txBody>
      </p:sp>
      <p:sp>
        <p:nvSpPr>
          <p:cNvPr id="9" name="Espace réservé au numéro de diapositive 8">
            <a:extLst>
              <a:ext uri="{FF2B5EF4-FFF2-40B4-BE49-F238E27FC236}">
                <a16:creationId xmlns:a16="http://schemas.microsoft.com/office/drawing/2014/main" id="{F9CE6B05-7A34-DD4C-91AD-29F26B6F9CF5}"/>
              </a:ext>
            </a:extLst>
          </p:cNvPr>
          <p:cNvSpPr>
            <a:spLocks noGrp="1"/>
          </p:cNvSpPr>
          <p:nvPr>
            <p:ph type="sldNum" sz="quarter" idx="14"/>
          </p:nvPr>
        </p:nvSpPr>
        <p:spPr/>
        <p:txBody>
          <a:bodyPr rtlCol="0"/>
          <a:lstStyle>
            <a:lvl1pPr>
              <a:defRPr>
                <a:solidFill>
                  <a:schemeClr val="bg1">
                    <a:alpha val="78000"/>
                  </a:schemeClr>
                </a:solidFill>
              </a:defRPr>
            </a:lvl1pPr>
          </a:lstStyle>
          <a:p>
            <a:pPr rtl="0"/>
            <a:fld id="{8058A7CE-F400-7B46-9E16-10D36E8C32FD}" type="slidenum">
              <a:rPr lang="en-US" smtClean="0"/>
              <a:pPr rtl="0"/>
              <a:t>‹#›</a:t>
            </a:fld>
            <a:endParaRPr lang="en-US" dirty="0"/>
          </a:p>
        </p:txBody>
      </p:sp>
    </p:spTree>
    <p:extLst>
      <p:ext uri="{BB962C8B-B14F-4D97-AF65-F5344CB8AC3E}">
        <p14:creationId xmlns:p14="http://schemas.microsoft.com/office/powerpoint/2010/main" val="2126236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dre du jour">
    <p:bg>
      <p:bgPr>
        <a:solidFill>
          <a:schemeClr val="accent2"/>
        </a:solidFill>
        <a:effectLst/>
      </p:bgPr>
    </p:bg>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574567E9-2483-C330-76B4-52F75C9504A9}"/>
              </a:ext>
            </a:extLst>
          </p:cNvPr>
          <p:cNvSpPr>
            <a:spLocks noGrp="1"/>
          </p:cNvSpPr>
          <p:nvPr>
            <p:ph type="title" hasCustomPrompt="1"/>
          </p:nvPr>
        </p:nvSpPr>
        <p:spPr>
          <a:xfrm>
            <a:off x="822960" y="822960"/>
            <a:ext cx="4389120" cy="1920240"/>
          </a:xfrm>
          <a:prstGeom prst="rect">
            <a:avLst/>
          </a:prstGeom>
        </p:spPr>
        <p:txBody>
          <a:bodyPr rtlCol="0" anchor="b">
            <a:normAutofit/>
          </a:bodyPr>
          <a:lstStyle>
            <a:lvl1pPr>
              <a:defRPr sz="3200" b="1">
                <a:solidFill>
                  <a:schemeClr val="bg1"/>
                </a:solidFill>
                <a:latin typeface="+mj-lt"/>
              </a:defRPr>
            </a:lvl1pPr>
          </a:lstStyle>
          <a:p>
            <a:pPr rtl="0"/>
            <a:r>
              <a:rPr lang="fr"/>
              <a:t>cliquez pour modifier le style du titre principal</a:t>
            </a:r>
          </a:p>
        </p:txBody>
      </p:sp>
      <p:sp>
        <p:nvSpPr>
          <p:cNvPr id="9" name="Espace réservé au contenu 5">
            <a:extLst>
              <a:ext uri="{FF2B5EF4-FFF2-40B4-BE49-F238E27FC236}">
                <a16:creationId xmlns:a16="http://schemas.microsoft.com/office/drawing/2014/main" id="{380C9AC2-080F-B7EB-E5D9-98A11923C160}"/>
              </a:ext>
            </a:extLst>
          </p:cNvPr>
          <p:cNvSpPr>
            <a:spLocks noGrp="1"/>
          </p:cNvSpPr>
          <p:nvPr>
            <p:ph sz="quarter" idx="14"/>
          </p:nvPr>
        </p:nvSpPr>
        <p:spPr>
          <a:xfrm>
            <a:off x="822960" y="3529584"/>
            <a:ext cx="4389120" cy="2350008"/>
          </a:xfrm>
        </p:spPr>
        <p:txBody>
          <a:bodyPr rtlCol="0"/>
          <a:lstStyle>
            <a:lvl1pPr marL="285750" indent="-285750">
              <a:lnSpc>
                <a:spcPts val="2500"/>
              </a:lnSpc>
              <a:spcBef>
                <a:spcPts val="0"/>
              </a:spcBef>
              <a:spcAft>
                <a:spcPts val="1000"/>
              </a:spcAft>
              <a:buFont typeface="Arial" panose="020B0604020202020204" pitchFamily="34" charset="0"/>
              <a:buChar cha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2" name="Espace réservé à l'image 16">
            <a:extLst>
              <a:ext uri="{FF2B5EF4-FFF2-40B4-BE49-F238E27FC236}">
                <a16:creationId xmlns:a16="http://schemas.microsoft.com/office/drawing/2014/main" id="{A6C9DAC2-F86A-0D7B-2EA8-DAE9CF8E03B5}"/>
              </a:ext>
            </a:extLst>
          </p:cNvPr>
          <p:cNvSpPr>
            <a:spLocks noGrp="1"/>
          </p:cNvSpPr>
          <p:nvPr>
            <p:ph type="pic" sz="quarter" idx="13"/>
          </p:nvPr>
        </p:nvSpPr>
        <p:spPr>
          <a:xfrm>
            <a:off x="5690616" y="0"/>
            <a:ext cx="6501384" cy="6857999"/>
          </a:xfrm>
          <a:noFill/>
        </p:spPr>
        <p:txBody>
          <a:bodyPr rtlCol="0" anchor="t"/>
          <a:lstStyle>
            <a:lvl1pPr marL="0" indent="0" algn="ctr">
              <a:buNone/>
              <a:defRPr>
                <a:solidFill>
                  <a:schemeClr val="bg1"/>
                </a:solidFill>
              </a:defRPr>
            </a:lvl1pPr>
          </a:lstStyle>
          <a:p>
            <a:pPr rtl="0"/>
            <a:r>
              <a:rPr lang="fr-FR" noProof="0"/>
              <a:t>Cliquez sur l'icône pour ajouter une image</a:t>
            </a:r>
            <a:endParaRPr lang="en-US" noProof="0" dirty="0"/>
          </a:p>
        </p:txBody>
      </p:sp>
      <p:sp>
        <p:nvSpPr>
          <p:cNvPr id="7" name="Pied de page Espace réservé 6">
            <a:extLst>
              <a:ext uri="{FF2B5EF4-FFF2-40B4-BE49-F238E27FC236}">
                <a16:creationId xmlns:a16="http://schemas.microsoft.com/office/drawing/2014/main" id="{B5DF0DBE-FBE3-E653-13B1-8A27023E2F1E}"/>
              </a:ext>
            </a:extLst>
          </p:cNvPr>
          <p:cNvSpPr>
            <a:spLocks noGrp="1"/>
          </p:cNvSpPr>
          <p:nvPr>
            <p:ph type="ftr" sz="quarter" idx="11"/>
          </p:nvPr>
        </p:nvSpPr>
        <p:spPr>
          <a:xfrm>
            <a:off x="173736" y="6254496"/>
            <a:ext cx="4114800" cy="365125"/>
          </a:xfrm>
          <a:prstGeom prst="rect">
            <a:avLst/>
          </a:prstGeom>
        </p:spPr>
        <p:txBody>
          <a:bodyPr rtlCol="0"/>
          <a:lstStyle>
            <a:lvl1pPr>
              <a:defRPr>
                <a:solidFill>
                  <a:schemeClr val="bg1">
                    <a:alpha val="78000"/>
                  </a:schemeClr>
                </a:solidFill>
              </a:defRPr>
            </a:lvl1pPr>
          </a:lstStyle>
          <a:p>
            <a:pPr rtl="0"/>
            <a:endParaRPr lang="en-US" dirty="0"/>
          </a:p>
        </p:txBody>
      </p:sp>
      <p:sp>
        <p:nvSpPr>
          <p:cNvPr id="8" name="Espace réservé du numéro de diapositive 7">
            <a:extLst>
              <a:ext uri="{FF2B5EF4-FFF2-40B4-BE49-F238E27FC236}">
                <a16:creationId xmlns:a16="http://schemas.microsoft.com/office/drawing/2014/main" id="{4339096C-E86B-C5A9-1F2F-E4FD0552DEF8}"/>
              </a:ext>
            </a:extLst>
          </p:cNvPr>
          <p:cNvSpPr>
            <a:spLocks noGrp="1"/>
          </p:cNvSpPr>
          <p:nvPr>
            <p:ph type="sldNum" sz="quarter" idx="12"/>
          </p:nvPr>
        </p:nvSpPr>
        <p:spPr/>
        <p:txBody>
          <a:bodyPr rtlCol="0"/>
          <a:lstStyle>
            <a:lvl1pPr>
              <a:defRPr>
                <a:solidFill>
                  <a:schemeClr val="bg1">
                    <a:alpha val="78000"/>
                  </a:schemeClr>
                </a:solidFill>
              </a:defRPr>
            </a:lvl1pPr>
          </a:lstStyle>
          <a:p>
            <a:pPr rtl="0"/>
            <a:fld id="{8058A7CE-F400-7B46-9E16-10D36E8C32FD}" type="slidenum">
              <a:rPr lang="en-US" smtClean="0"/>
              <a:pPr rtl="0"/>
              <a:t>‹#›</a:t>
            </a:fld>
            <a:endParaRPr lang="en-US" dirty="0"/>
          </a:p>
        </p:txBody>
      </p:sp>
    </p:spTree>
    <p:extLst>
      <p:ext uri="{BB962C8B-B14F-4D97-AF65-F5344CB8AC3E}">
        <p14:creationId xmlns:p14="http://schemas.microsoft.com/office/powerpoint/2010/main" val="3317380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n-tête de section">
    <p:bg>
      <p:bgPr>
        <a:solidFill>
          <a:schemeClr val="accent3">
            <a:lumMod val="75000"/>
          </a:schemeClr>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DE647C7-955C-FC73-3737-298D139F209D}"/>
              </a:ext>
            </a:extLst>
          </p:cNvPr>
          <p:cNvSpPr>
            <a:spLocks noGrp="1"/>
          </p:cNvSpPr>
          <p:nvPr>
            <p:ph type="title"/>
          </p:nvPr>
        </p:nvSpPr>
        <p:spPr>
          <a:xfrm>
            <a:off x="822960" y="822960"/>
            <a:ext cx="4754880" cy="4114800"/>
          </a:xfrm>
          <a:prstGeom prst="rect">
            <a:avLst/>
          </a:prstGeom>
        </p:spPr>
        <p:txBody>
          <a:bodyPr rtlCol="0" anchor="b">
            <a:noAutofit/>
          </a:bodyPr>
          <a:lstStyle>
            <a:lvl1pPr algn="r">
              <a:lnSpc>
                <a:spcPct val="100000"/>
              </a:lnSpc>
              <a:defRPr sz="5400" b="1">
                <a:solidFill>
                  <a:schemeClr val="bg1"/>
                </a:solidFill>
                <a:latin typeface="+mj-lt"/>
              </a:defRPr>
            </a:lvl1pPr>
          </a:lstStyle>
          <a:p>
            <a:pPr rtl="0"/>
            <a:r>
              <a:rPr lang="fr-FR"/>
              <a:t>Modifiez le style du titre</a:t>
            </a:r>
            <a:endParaRPr lang="en-US" dirty="0"/>
          </a:p>
        </p:txBody>
      </p:sp>
      <p:sp>
        <p:nvSpPr>
          <p:cNvPr id="3" name="Espace réservé au texte 2">
            <a:extLst>
              <a:ext uri="{FF2B5EF4-FFF2-40B4-BE49-F238E27FC236}">
                <a16:creationId xmlns:a16="http://schemas.microsoft.com/office/drawing/2014/main" id="{C4EA9653-6F42-EC48-B443-D3FF0CD0D4C1}"/>
              </a:ext>
            </a:extLst>
          </p:cNvPr>
          <p:cNvSpPr>
            <a:spLocks noGrp="1"/>
          </p:cNvSpPr>
          <p:nvPr>
            <p:ph type="body" idx="1"/>
          </p:nvPr>
        </p:nvSpPr>
        <p:spPr>
          <a:xfrm>
            <a:off x="822960" y="5175504"/>
            <a:ext cx="4754880" cy="914400"/>
          </a:xfrm>
        </p:spPr>
        <p:txBody>
          <a:bodyPr rtlCol="0"/>
          <a:lstStyle>
            <a:lvl1pPr marL="0" indent="0" algn="r">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a:t>Cliquez pour modifier les styles du texte du masque</a:t>
            </a:r>
          </a:p>
        </p:txBody>
      </p:sp>
      <p:sp>
        <p:nvSpPr>
          <p:cNvPr id="9" name="Espace réservé à l'image 8">
            <a:extLst>
              <a:ext uri="{FF2B5EF4-FFF2-40B4-BE49-F238E27FC236}">
                <a16:creationId xmlns:a16="http://schemas.microsoft.com/office/drawing/2014/main" id="{37A5DB37-3750-510E-8CAA-D76AFD5CC5D8}"/>
              </a:ext>
            </a:extLst>
          </p:cNvPr>
          <p:cNvSpPr>
            <a:spLocks noGrp="1"/>
          </p:cNvSpPr>
          <p:nvPr>
            <p:ph type="pic" sz="quarter" idx="10"/>
          </p:nvPr>
        </p:nvSpPr>
        <p:spPr>
          <a:xfrm>
            <a:off x="6096000" y="0"/>
            <a:ext cx="6096000" cy="6858000"/>
          </a:xfrm>
          <a:solidFill>
            <a:schemeClr val="bg1">
              <a:lumMod val="95000"/>
            </a:schemeClr>
          </a:solidFill>
        </p:spPr>
        <p:txBody>
          <a:bodyPr rtlCol="0" anchor="t"/>
          <a:lstStyle>
            <a:lvl1pPr marL="0" indent="0" algn="ctr">
              <a:buNone/>
              <a:defRPr/>
            </a:lvl1pPr>
          </a:lstStyle>
          <a:p>
            <a:pPr rtl="0"/>
            <a:r>
              <a:rPr lang="fr-FR"/>
              <a:t>Cliquez sur l'icône pour ajouter une image</a:t>
            </a:r>
            <a:endParaRPr lang="en-US" dirty="0"/>
          </a:p>
        </p:txBody>
      </p:sp>
    </p:spTree>
    <p:extLst>
      <p:ext uri="{BB962C8B-B14F-4D97-AF65-F5344CB8AC3E}">
        <p14:creationId xmlns:p14="http://schemas.microsoft.com/office/powerpoint/2010/main" val="2925168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re et contenu avec image">
    <p:bg>
      <p:bgPr>
        <a:solidFill>
          <a:schemeClr val="accent4"/>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210577E-706F-A37B-4229-35D618DD2969}"/>
              </a:ext>
            </a:extLst>
          </p:cNvPr>
          <p:cNvSpPr>
            <a:spLocks noGrp="1"/>
          </p:cNvSpPr>
          <p:nvPr>
            <p:ph type="title" hasCustomPrompt="1"/>
          </p:nvPr>
        </p:nvSpPr>
        <p:spPr>
          <a:xfrm>
            <a:off x="822960" y="822960"/>
            <a:ext cx="4937760" cy="1920240"/>
          </a:xfrm>
          <a:prstGeom prst="rect">
            <a:avLst/>
          </a:prstGeom>
        </p:spPr>
        <p:txBody>
          <a:bodyPr rtlCol="0" anchor="b">
            <a:normAutofit/>
          </a:bodyPr>
          <a:lstStyle>
            <a:lvl1pPr>
              <a:defRPr sz="3200" b="1">
                <a:solidFill>
                  <a:schemeClr val="bg1"/>
                </a:solidFill>
                <a:latin typeface="+mj-lt"/>
              </a:defRPr>
            </a:lvl1pPr>
          </a:lstStyle>
          <a:p>
            <a:pPr rtl="0"/>
            <a:r>
              <a:rPr lang="fr"/>
              <a:t>cliquez pour modifier le style du titre principal</a:t>
            </a:r>
          </a:p>
        </p:txBody>
      </p:sp>
      <p:sp>
        <p:nvSpPr>
          <p:cNvPr id="4" name="Espace réservé au contenu 3">
            <a:extLst>
              <a:ext uri="{FF2B5EF4-FFF2-40B4-BE49-F238E27FC236}">
                <a16:creationId xmlns:a16="http://schemas.microsoft.com/office/drawing/2014/main" id="{A915BFF6-ADF4-B12B-F366-E1E7F245C3B3}"/>
              </a:ext>
            </a:extLst>
          </p:cNvPr>
          <p:cNvSpPr>
            <a:spLocks noGrp="1"/>
          </p:cNvSpPr>
          <p:nvPr>
            <p:ph sz="half" idx="2"/>
          </p:nvPr>
        </p:nvSpPr>
        <p:spPr>
          <a:xfrm>
            <a:off x="6263640" y="822960"/>
            <a:ext cx="5111496" cy="3566160"/>
          </a:xfrm>
        </p:spPr>
        <p:txBody>
          <a:bodyPr rtlCol="0"/>
          <a:lstStyle>
            <a:lvl1pPr marL="283464" indent="-283464">
              <a:defRPr sz="1800">
                <a:solidFill>
                  <a:schemeClr val="bg1"/>
                </a:solidFill>
              </a:defRPr>
            </a:lvl1pPr>
            <a:lvl2pPr indent="-283464">
              <a:defRPr sz="1600">
                <a:solidFill>
                  <a:schemeClr val="bg1"/>
                </a:solidFill>
              </a:defRPr>
            </a:lvl2pPr>
            <a:lvl3pPr indent="-283464">
              <a:defRPr sz="1400">
                <a:solidFill>
                  <a:schemeClr val="bg1"/>
                </a:solidFill>
              </a:defRPr>
            </a:lvl3pPr>
            <a:lvl4pPr indent="-283464">
              <a:defRPr sz="1400">
                <a:solidFill>
                  <a:schemeClr val="bg1"/>
                </a:solidFill>
              </a:defRPr>
            </a:lvl4pPr>
            <a:lvl5pPr indent="-283464">
              <a:defRPr sz="14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7" name="Espace réservé à l'image 16">
            <a:extLst>
              <a:ext uri="{FF2B5EF4-FFF2-40B4-BE49-F238E27FC236}">
                <a16:creationId xmlns:a16="http://schemas.microsoft.com/office/drawing/2014/main" id="{6EAC12B0-20CC-C7DC-2FB8-1B9FE9CCFCCB}"/>
              </a:ext>
            </a:extLst>
          </p:cNvPr>
          <p:cNvSpPr>
            <a:spLocks noGrp="1"/>
          </p:cNvSpPr>
          <p:nvPr>
            <p:ph type="pic" sz="quarter" idx="14"/>
          </p:nvPr>
        </p:nvSpPr>
        <p:spPr>
          <a:xfrm>
            <a:off x="1" y="4471416"/>
            <a:ext cx="12192000" cy="2386584"/>
          </a:xfrm>
          <a:noFill/>
        </p:spPr>
        <p:txBody>
          <a:bodyPr rtlCol="0" anchor="t"/>
          <a:lstStyle>
            <a:lvl1pPr marL="0" indent="0" algn="ctr">
              <a:buNone/>
              <a:defRPr>
                <a:solidFill>
                  <a:schemeClr val="bg1"/>
                </a:solidFill>
              </a:defRPr>
            </a:lvl1pPr>
          </a:lstStyle>
          <a:p>
            <a:pPr rtl="0"/>
            <a:r>
              <a:rPr lang="fr-FR" noProof="0"/>
              <a:t>Cliquez sur l'icône pour ajouter une image</a:t>
            </a:r>
            <a:endParaRPr lang="en-US" noProof="0" dirty="0"/>
          </a:p>
        </p:txBody>
      </p:sp>
      <p:sp>
        <p:nvSpPr>
          <p:cNvPr id="14" name="Pied de page Espace réservé 13">
            <a:extLst>
              <a:ext uri="{FF2B5EF4-FFF2-40B4-BE49-F238E27FC236}">
                <a16:creationId xmlns:a16="http://schemas.microsoft.com/office/drawing/2014/main" id="{C78AC046-3CF2-802F-750B-B70D9B89A33E}"/>
              </a:ext>
            </a:extLst>
          </p:cNvPr>
          <p:cNvSpPr>
            <a:spLocks noGrp="1"/>
          </p:cNvSpPr>
          <p:nvPr>
            <p:ph type="ftr" sz="quarter" idx="12"/>
          </p:nvPr>
        </p:nvSpPr>
        <p:spPr>
          <a:xfrm>
            <a:off x="173736" y="6254496"/>
            <a:ext cx="4114800" cy="365125"/>
          </a:xfrm>
          <a:prstGeom prst="rect">
            <a:avLst/>
          </a:prstGeom>
        </p:spPr>
        <p:txBody>
          <a:bodyPr rtlCol="0"/>
          <a:lstStyle>
            <a:lvl1pPr>
              <a:defRPr>
                <a:solidFill>
                  <a:schemeClr val="bg1">
                    <a:alpha val="78000"/>
                  </a:schemeClr>
                </a:solidFill>
              </a:defRPr>
            </a:lvl1pPr>
          </a:lstStyle>
          <a:p>
            <a:pPr rtl="0"/>
            <a:endParaRPr lang="en-US" dirty="0"/>
          </a:p>
        </p:txBody>
      </p:sp>
      <p:sp>
        <p:nvSpPr>
          <p:cNvPr id="15" name="Espace réservé au numéro de diapositive 14">
            <a:extLst>
              <a:ext uri="{FF2B5EF4-FFF2-40B4-BE49-F238E27FC236}">
                <a16:creationId xmlns:a16="http://schemas.microsoft.com/office/drawing/2014/main" id="{E9B26AA9-8344-BF2E-82C8-AF9EDF269B92}"/>
              </a:ext>
            </a:extLst>
          </p:cNvPr>
          <p:cNvSpPr>
            <a:spLocks noGrp="1"/>
          </p:cNvSpPr>
          <p:nvPr>
            <p:ph type="sldNum" sz="quarter" idx="13"/>
          </p:nvPr>
        </p:nvSpPr>
        <p:spPr/>
        <p:txBody>
          <a:bodyPr rtlCol="0"/>
          <a:lstStyle>
            <a:lvl1pPr>
              <a:defRPr>
                <a:solidFill>
                  <a:schemeClr val="bg1"/>
                </a:solidFill>
              </a:defRPr>
            </a:lvl1pPr>
          </a:lstStyle>
          <a:p>
            <a:pPr rtl="0"/>
            <a:fld id="{8058A7CE-F400-7B46-9E16-10D36E8C32FD}" type="slidenum">
              <a:rPr lang="en-US" smtClean="0"/>
              <a:pPr rtl="0"/>
              <a:t>‹#›</a:t>
            </a:fld>
            <a:endParaRPr lang="en-US" dirty="0"/>
          </a:p>
        </p:txBody>
      </p:sp>
    </p:spTree>
    <p:extLst>
      <p:ext uri="{BB962C8B-B14F-4D97-AF65-F5344CB8AC3E}">
        <p14:creationId xmlns:p14="http://schemas.microsoft.com/office/powerpoint/2010/main" val="920933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et titre">
    <p:bg>
      <p:bgPr>
        <a:solidFill>
          <a:schemeClr val="accent2"/>
        </a:solidFill>
        <a:effectLst/>
      </p:bgPr>
    </p:bg>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574567E9-2483-C330-76B4-52F75C9504A9}"/>
              </a:ext>
            </a:extLst>
          </p:cNvPr>
          <p:cNvSpPr>
            <a:spLocks noGrp="1"/>
          </p:cNvSpPr>
          <p:nvPr>
            <p:ph type="title" hasCustomPrompt="1"/>
          </p:nvPr>
        </p:nvSpPr>
        <p:spPr>
          <a:xfrm>
            <a:off x="6675120" y="822960"/>
            <a:ext cx="4754880" cy="4114800"/>
          </a:xfrm>
          <a:prstGeom prst="rect">
            <a:avLst/>
          </a:prstGeom>
        </p:spPr>
        <p:txBody>
          <a:bodyPr rtlCol="0" anchor="b">
            <a:normAutofit/>
          </a:bodyPr>
          <a:lstStyle>
            <a:lvl1pPr>
              <a:defRPr sz="5400" b="1">
                <a:solidFill>
                  <a:schemeClr val="bg1"/>
                </a:solidFill>
                <a:latin typeface="+mj-lt"/>
              </a:defRPr>
            </a:lvl1pPr>
          </a:lstStyle>
          <a:p>
            <a:pPr rtl="0"/>
            <a:r>
              <a:rPr lang="fr"/>
              <a:t>cliquez pour modifier le style du titre principal</a:t>
            </a:r>
          </a:p>
        </p:txBody>
      </p:sp>
      <p:sp>
        <p:nvSpPr>
          <p:cNvPr id="2" name="Espace réservé à l'image 16">
            <a:extLst>
              <a:ext uri="{FF2B5EF4-FFF2-40B4-BE49-F238E27FC236}">
                <a16:creationId xmlns:a16="http://schemas.microsoft.com/office/drawing/2014/main" id="{A6C9DAC2-F86A-0D7B-2EA8-DAE9CF8E03B5}"/>
              </a:ext>
            </a:extLst>
          </p:cNvPr>
          <p:cNvSpPr>
            <a:spLocks noGrp="1"/>
          </p:cNvSpPr>
          <p:nvPr>
            <p:ph type="pic" sz="quarter" idx="13"/>
          </p:nvPr>
        </p:nvSpPr>
        <p:spPr>
          <a:xfrm>
            <a:off x="0" y="0"/>
            <a:ext cx="6099048" cy="6857999"/>
          </a:xfrm>
          <a:solidFill>
            <a:schemeClr val="bg1">
              <a:lumMod val="95000"/>
            </a:schemeClr>
          </a:solidFill>
        </p:spPr>
        <p:txBody>
          <a:bodyPr rtlCol="0" anchor="t"/>
          <a:lstStyle>
            <a:lvl1pPr marL="0" indent="0" algn="ctr">
              <a:buNone/>
              <a:defRPr>
                <a:solidFill>
                  <a:schemeClr val="tx1"/>
                </a:solidFill>
              </a:defRPr>
            </a:lvl1pPr>
          </a:lstStyle>
          <a:p>
            <a:pPr rtl="0"/>
            <a:r>
              <a:rPr lang="fr-FR" noProof="0"/>
              <a:t>Cliquez sur l'icône pour ajouter une image</a:t>
            </a:r>
            <a:endParaRPr lang="en-US" noProof="0" dirty="0"/>
          </a:p>
        </p:txBody>
      </p:sp>
      <p:sp>
        <p:nvSpPr>
          <p:cNvPr id="3" name="Espace réservé du texte 2">
            <a:extLst>
              <a:ext uri="{FF2B5EF4-FFF2-40B4-BE49-F238E27FC236}">
                <a16:creationId xmlns:a16="http://schemas.microsoft.com/office/drawing/2014/main" id="{D248F38D-10C4-434A-0F9B-619CCAB674D3}"/>
              </a:ext>
            </a:extLst>
          </p:cNvPr>
          <p:cNvSpPr>
            <a:spLocks noGrp="1"/>
          </p:cNvSpPr>
          <p:nvPr>
            <p:ph type="body" idx="1"/>
          </p:nvPr>
        </p:nvSpPr>
        <p:spPr>
          <a:xfrm>
            <a:off x="6675120" y="5175504"/>
            <a:ext cx="4754880" cy="914400"/>
          </a:xfrm>
        </p:spPr>
        <p:txBody>
          <a:bodyPr rtlCol="0"/>
          <a:lstStyle>
            <a:lvl1pPr marL="0" indent="0" algn="l">
              <a:buFont typeface="Arial" panose="020B0604020202020204" pitchFamily="34" charset="0"/>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a:t>Cliquez pour modifier les styles du texte du masque</a:t>
            </a:r>
          </a:p>
        </p:txBody>
      </p:sp>
    </p:spTree>
    <p:extLst>
      <p:ext uri="{BB962C8B-B14F-4D97-AF65-F5344CB8AC3E}">
        <p14:creationId xmlns:p14="http://schemas.microsoft.com/office/powerpoint/2010/main" val="3733502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ux contenus">
    <p:bg>
      <p:bgPr>
        <a:solidFill>
          <a:schemeClr val="tx2"/>
        </a:solidFill>
        <a:effectLst/>
      </p:bgPr>
    </p:bg>
    <p:spTree>
      <p:nvGrpSpPr>
        <p:cNvPr id="1" name=""/>
        <p:cNvGrpSpPr/>
        <p:nvPr/>
      </p:nvGrpSpPr>
      <p:grpSpPr>
        <a:xfrm>
          <a:off x="0" y="0"/>
          <a:ext cx="0" cy="0"/>
          <a:chOff x="0" y="0"/>
          <a:chExt cx="0" cy="0"/>
        </a:xfrm>
      </p:grpSpPr>
      <p:sp>
        <p:nvSpPr>
          <p:cNvPr id="6" name="Titre 1">
            <a:extLst>
              <a:ext uri="{FF2B5EF4-FFF2-40B4-BE49-F238E27FC236}">
                <a16:creationId xmlns:a16="http://schemas.microsoft.com/office/drawing/2014/main" id="{A2E9B473-9612-90C4-92F3-3DAB99570ABE}"/>
              </a:ext>
            </a:extLst>
          </p:cNvPr>
          <p:cNvSpPr>
            <a:spLocks noGrp="1"/>
          </p:cNvSpPr>
          <p:nvPr>
            <p:ph type="title" hasCustomPrompt="1"/>
          </p:nvPr>
        </p:nvSpPr>
        <p:spPr>
          <a:xfrm>
            <a:off x="822960" y="822960"/>
            <a:ext cx="4023360" cy="1920240"/>
          </a:xfrm>
          <a:prstGeom prst="rect">
            <a:avLst/>
          </a:prstGeom>
        </p:spPr>
        <p:txBody>
          <a:bodyPr rtlCol="0" anchor="b">
            <a:normAutofit/>
          </a:bodyPr>
          <a:lstStyle>
            <a:lvl1pPr>
              <a:defRPr sz="3200" b="1">
                <a:solidFill>
                  <a:schemeClr val="bg1"/>
                </a:solidFill>
                <a:latin typeface="+mj-lt"/>
              </a:defRPr>
            </a:lvl1pPr>
          </a:lstStyle>
          <a:p>
            <a:pPr rtl="0"/>
            <a:r>
              <a:rPr lang="fr"/>
              <a:t>cliquez pour modifier le style du titre principal</a:t>
            </a:r>
          </a:p>
        </p:txBody>
      </p:sp>
      <p:sp>
        <p:nvSpPr>
          <p:cNvPr id="3" name="Espace réservé du contenu 2">
            <a:extLst>
              <a:ext uri="{FF2B5EF4-FFF2-40B4-BE49-F238E27FC236}">
                <a16:creationId xmlns:a16="http://schemas.microsoft.com/office/drawing/2014/main" id="{B1119AD1-1029-1DE8-E36D-41EF92EDBFC2}"/>
              </a:ext>
            </a:extLst>
          </p:cNvPr>
          <p:cNvSpPr>
            <a:spLocks noGrp="1"/>
          </p:cNvSpPr>
          <p:nvPr>
            <p:ph idx="1"/>
          </p:nvPr>
        </p:nvSpPr>
        <p:spPr>
          <a:xfrm>
            <a:off x="822960" y="3529584"/>
            <a:ext cx="4023360" cy="1920240"/>
          </a:xfrm>
        </p:spPr>
        <p:txBody>
          <a:bodyPr rtlCol="0"/>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4" name="Espace réservé du contenu 2">
            <a:extLst>
              <a:ext uri="{FF2B5EF4-FFF2-40B4-BE49-F238E27FC236}">
                <a16:creationId xmlns:a16="http://schemas.microsoft.com/office/drawing/2014/main" id="{E59FE3EB-4655-2339-C82A-C74B21F76556}"/>
              </a:ext>
            </a:extLst>
          </p:cNvPr>
          <p:cNvSpPr>
            <a:spLocks noGrp="1"/>
          </p:cNvSpPr>
          <p:nvPr>
            <p:ph idx="15"/>
          </p:nvPr>
        </p:nvSpPr>
        <p:spPr>
          <a:xfrm>
            <a:off x="5486400" y="822960"/>
            <a:ext cx="5861304" cy="4846320"/>
          </a:xfrm>
        </p:spPr>
        <p:txBody>
          <a:bodyPr rtlCol="0"/>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10" name="Espace réservé à l'image 9">
            <a:extLst>
              <a:ext uri="{FF2B5EF4-FFF2-40B4-BE49-F238E27FC236}">
                <a16:creationId xmlns:a16="http://schemas.microsoft.com/office/drawing/2014/main" id="{E24F3A78-F067-8639-9E61-32AE80986E08}"/>
              </a:ext>
            </a:extLst>
          </p:cNvPr>
          <p:cNvSpPr>
            <a:spLocks noGrp="1"/>
          </p:cNvSpPr>
          <p:nvPr>
            <p:ph type="pic" sz="quarter" idx="12"/>
          </p:nvPr>
        </p:nvSpPr>
        <p:spPr>
          <a:xfrm>
            <a:off x="0" y="6007608"/>
            <a:ext cx="12192000" cy="850392"/>
          </a:xfrm>
          <a:prstGeom prst="rect">
            <a:avLst/>
          </a:prstGeom>
          <a:solidFill>
            <a:schemeClr val="accent1">
              <a:lumMod val="75000"/>
            </a:schemeClr>
          </a:solidFill>
        </p:spPr>
        <p:txBody>
          <a:bodyPr wrap="square" rtlCol="0">
            <a:noAutofit/>
          </a:bodyPr>
          <a:lstStyle>
            <a:lvl1pPr marL="0" indent="0" algn="l">
              <a:buNone/>
              <a:defRPr/>
            </a:lvl1pPr>
          </a:lstStyle>
          <a:p>
            <a:pPr rtl="0"/>
            <a:r>
              <a:rPr lang="fr-FR"/>
              <a:t>Cliquez sur l'icône pour ajouter une image</a:t>
            </a:r>
            <a:endParaRPr lang="en-US" dirty="0"/>
          </a:p>
        </p:txBody>
      </p:sp>
      <p:sp>
        <p:nvSpPr>
          <p:cNvPr id="2" name="Pied de page Espace réservé 1">
            <a:extLst>
              <a:ext uri="{FF2B5EF4-FFF2-40B4-BE49-F238E27FC236}">
                <a16:creationId xmlns:a16="http://schemas.microsoft.com/office/drawing/2014/main" id="{FFD9871F-9716-E693-46E0-C82668C233AA}"/>
              </a:ext>
            </a:extLst>
          </p:cNvPr>
          <p:cNvSpPr>
            <a:spLocks noGrp="1"/>
          </p:cNvSpPr>
          <p:nvPr>
            <p:ph type="ftr" sz="quarter" idx="13"/>
          </p:nvPr>
        </p:nvSpPr>
        <p:spPr>
          <a:xfrm>
            <a:off x="173736" y="6276547"/>
            <a:ext cx="4114800" cy="365125"/>
          </a:xfrm>
          <a:prstGeom prst="rect">
            <a:avLst/>
          </a:prstGeom>
        </p:spPr>
        <p:txBody>
          <a:bodyPr rtlCol="0"/>
          <a:lstStyle>
            <a:lvl1pPr>
              <a:defRPr>
                <a:solidFill>
                  <a:schemeClr val="bg1"/>
                </a:solidFill>
              </a:defRPr>
            </a:lvl1pPr>
          </a:lstStyle>
          <a:p>
            <a:pPr rtl="0"/>
            <a:endParaRPr lang="en-US" dirty="0"/>
          </a:p>
        </p:txBody>
      </p:sp>
      <p:sp>
        <p:nvSpPr>
          <p:cNvPr id="8" name="Espace réservé du numéro de diapositive 7">
            <a:extLst>
              <a:ext uri="{FF2B5EF4-FFF2-40B4-BE49-F238E27FC236}">
                <a16:creationId xmlns:a16="http://schemas.microsoft.com/office/drawing/2014/main" id="{33B6AA57-B313-9EB7-BDE7-E6B64F9104E4}"/>
              </a:ext>
            </a:extLst>
          </p:cNvPr>
          <p:cNvSpPr>
            <a:spLocks noGrp="1"/>
          </p:cNvSpPr>
          <p:nvPr>
            <p:ph type="sldNum" sz="quarter" idx="14"/>
          </p:nvPr>
        </p:nvSpPr>
        <p:spPr/>
        <p:txBody>
          <a:bodyPr rtlCol="0"/>
          <a:lstStyle>
            <a:lvl1pPr>
              <a:defRPr>
                <a:solidFill>
                  <a:schemeClr val="bg1">
                    <a:alpha val="78000"/>
                  </a:schemeClr>
                </a:solidFill>
              </a:defRPr>
            </a:lvl1pPr>
          </a:lstStyle>
          <a:p>
            <a:pPr rtl="0"/>
            <a:fld id="{8058A7CE-F400-7B46-9E16-10D36E8C32FD}" type="slidenum">
              <a:rPr lang="en-US" smtClean="0"/>
              <a:pPr rtl="0"/>
              <a:t>‹#›</a:t>
            </a:fld>
            <a:endParaRPr lang="en-US" dirty="0"/>
          </a:p>
        </p:txBody>
      </p:sp>
    </p:spTree>
    <p:extLst>
      <p:ext uri="{BB962C8B-B14F-4D97-AF65-F5344CB8AC3E}">
        <p14:creationId xmlns:p14="http://schemas.microsoft.com/office/powerpoint/2010/main" val="1126926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re et contenu 2">
    <p:bg>
      <p:bgPr>
        <a:solidFill>
          <a:schemeClr val="tx2"/>
        </a:solidFill>
        <a:effectLst/>
      </p:bgPr>
    </p:bg>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574567E9-2483-C330-76B4-52F75C9504A9}"/>
              </a:ext>
            </a:extLst>
          </p:cNvPr>
          <p:cNvSpPr>
            <a:spLocks noGrp="1"/>
          </p:cNvSpPr>
          <p:nvPr>
            <p:ph type="title" hasCustomPrompt="1"/>
          </p:nvPr>
        </p:nvSpPr>
        <p:spPr>
          <a:xfrm>
            <a:off x="6812280" y="822960"/>
            <a:ext cx="4663440" cy="1920240"/>
          </a:xfrm>
          <a:prstGeom prst="rect">
            <a:avLst/>
          </a:prstGeom>
        </p:spPr>
        <p:txBody>
          <a:bodyPr rtlCol="0" anchor="b">
            <a:normAutofit/>
          </a:bodyPr>
          <a:lstStyle>
            <a:lvl1pPr>
              <a:defRPr sz="3200" b="1">
                <a:solidFill>
                  <a:schemeClr val="bg1"/>
                </a:solidFill>
                <a:latin typeface="+mj-lt"/>
              </a:defRPr>
            </a:lvl1pPr>
          </a:lstStyle>
          <a:p>
            <a:pPr rtl="0"/>
            <a:r>
              <a:rPr lang="fr"/>
              <a:t>cliquez pour modifier le style du titre principal</a:t>
            </a:r>
          </a:p>
        </p:txBody>
      </p:sp>
      <p:sp>
        <p:nvSpPr>
          <p:cNvPr id="9" name="Espace réservé à l'image 8">
            <a:extLst>
              <a:ext uri="{FF2B5EF4-FFF2-40B4-BE49-F238E27FC236}">
                <a16:creationId xmlns:a16="http://schemas.microsoft.com/office/drawing/2014/main" id="{37A5DB37-3750-510E-8CAA-D76AFD5CC5D8}"/>
              </a:ext>
            </a:extLst>
          </p:cNvPr>
          <p:cNvSpPr>
            <a:spLocks noGrp="1"/>
          </p:cNvSpPr>
          <p:nvPr>
            <p:ph type="pic" sz="quarter" idx="10"/>
          </p:nvPr>
        </p:nvSpPr>
        <p:spPr>
          <a:xfrm>
            <a:off x="0" y="0"/>
            <a:ext cx="6108192" cy="6858000"/>
          </a:xfrm>
          <a:solidFill>
            <a:schemeClr val="bg1">
              <a:lumMod val="95000"/>
            </a:schemeClr>
          </a:solidFill>
        </p:spPr>
        <p:txBody>
          <a:bodyPr rtlCol="0" anchor="ctr"/>
          <a:lstStyle>
            <a:lvl1pPr marL="0" indent="0" algn="ctr">
              <a:buNone/>
              <a:defRPr/>
            </a:lvl1pPr>
          </a:lstStyle>
          <a:p>
            <a:pPr rtl="0"/>
            <a:r>
              <a:rPr lang="fr-FR"/>
              <a:t>Cliquez sur l'icône pour ajouter une image</a:t>
            </a:r>
            <a:endParaRPr lang="en-US" dirty="0"/>
          </a:p>
        </p:txBody>
      </p:sp>
      <p:sp>
        <p:nvSpPr>
          <p:cNvPr id="5" name="Espace réservé au contenu 5">
            <a:extLst>
              <a:ext uri="{FF2B5EF4-FFF2-40B4-BE49-F238E27FC236}">
                <a16:creationId xmlns:a16="http://schemas.microsoft.com/office/drawing/2014/main" id="{71B91E2B-214A-27EB-DD9A-E9FF3D8BFBD7}"/>
              </a:ext>
            </a:extLst>
          </p:cNvPr>
          <p:cNvSpPr>
            <a:spLocks noGrp="1"/>
          </p:cNvSpPr>
          <p:nvPr>
            <p:ph sz="quarter" idx="14"/>
          </p:nvPr>
        </p:nvSpPr>
        <p:spPr>
          <a:xfrm>
            <a:off x="6812280" y="3529584"/>
            <a:ext cx="4663440" cy="2350008"/>
          </a:xfrm>
        </p:spPr>
        <p:txBody>
          <a:bodyPr rtlCol="0"/>
          <a:lstStyle>
            <a:lvl1pPr marL="285750" indent="-285750">
              <a:lnSpc>
                <a:spcPct val="90000"/>
              </a:lnSpc>
              <a:spcBef>
                <a:spcPts val="1000"/>
              </a:spcBef>
              <a:spcAft>
                <a:spcPts val="0"/>
              </a:spcAft>
              <a:buFont typeface="Arial" panose="020B0604020202020204" pitchFamily="34" charset="0"/>
              <a:buChar cha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2" name="Pied de page Espace réservé 1">
            <a:extLst>
              <a:ext uri="{FF2B5EF4-FFF2-40B4-BE49-F238E27FC236}">
                <a16:creationId xmlns:a16="http://schemas.microsoft.com/office/drawing/2014/main" id="{CD0CFB59-AAC5-2429-8ABD-5C7810D2FE83}"/>
              </a:ext>
            </a:extLst>
          </p:cNvPr>
          <p:cNvSpPr>
            <a:spLocks noGrp="1"/>
          </p:cNvSpPr>
          <p:nvPr>
            <p:ph type="ftr" sz="quarter" idx="11"/>
          </p:nvPr>
        </p:nvSpPr>
        <p:spPr>
          <a:xfrm>
            <a:off x="6812280" y="6254496"/>
            <a:ext cx="4114800" cy="365125"/>
          </a:xfrm>
          <a:prstGeom prst="rect">
            <a:avLst/>
          </a:prstGeom>
        </p:spPr>
        <p:txBody>
          <a:bodyPr rtlCol="0"/>
          <a:lstStyle>
            <a:lvl1pPr>
              <a:defRPr>
                <a:solidFill>
                  <a:schemeClr val="bg1">
                    <a:alpha val="78000"/>
                  </a:schemeClr>
                </a:solidFill>
              </a:defRPr>
            </a:lvl1pPr>
          </a:lstStyle>
          <a:p>
            <a:pPr rtl="0"/>
            <a:endParaRPr lang="en-US" dirty="0"/>
          </a:p>
        </p:txBody>
      </p:sp>
      <p:sp>
        <p:nvSpPr>
          <p:cNvPr id="6" name="Espace réservé au numéro de diapositive 5">
            <a:extLst>
              <a:ext uri="{FF2B5EF4-FFF2-40B4-BE49-F238E27FC236}">
                <a16:creationId xmlns:a16="http://schemas.microsoft.com/office/drawing/2014/main" id="{A4BBF308-C3AC-92A2-F532-FF8180F43036}"/>
              </a:ext>
            </a:extLst>
          </p:cNvPr>
          <p:cNvSpPr>
            <a:spLocks noGrp="1"/>
          </p:cNvSpPr>
          <p:nvPr>
            <p:ph type="sldNum" sz="quarter" idx="12"/>
          </p:nvPr>
        </p:nvSpPr>
        <p:spPr/>
        <p:txBody>
          <a:bodyPr rtlCol="0"/>
          <a:lstStyle>
            <a:lvl1pPr>
              <a:defRPr>
                <a:solidFill>
                  <a:schemeClr val="bg1">
                    <a:alpha val="78000"/>
                  </a:schemeClr>
                </a:solidFill>
              </a:defRPr>
            </a:lvl1pPr>
          </a:lstStyle>
          <a:p>
            <a:pPr rtl="0"/>
            <a:fld id="{8058A7CE-F400-7B46-9E16-10D36E8C32FD}" type="slidenum">
              <a:rPr lang="en-US" smtClean="0"/>
              <a:pPr rtl="0"/>
              <a:t>‹#›</a:t>
            </a:fld>
            <a:endParaRPr lang="en-US" dirty="0"/>
          </a:p>
        </p:txBody>
      </p:sp>
    </p:spTree>
    <p:extLst>
      <p:ext uri="{BB962C8B-B14F-4D97-AF65-F5344CB8AC3E}">
        <p14:creationId xmlns:p14="http://schemas.microsoft.com/office/powerpoint/2010/main" val="3565274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aison">
    <p:bg>
      <p:bgPr>
        <a:solidFill>
          <a:schemeClr val="accent5">
            <a:lumMod val="50000"/>
          </a:schemeClr>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5B294162-C98D-D8F6-47BD-4CE34B63F89E}"/>
              </a:ext>
            </a:extLst>
          </p:cNvPr>
          <p:cNvSpPr>
            <a:spLocks noGrp="1"/>
          </p:cNvSpPr>
          <p:nvPr>
            <p:ph type="title" hasCustomPrompt="1"/>
          </p:nvPr>
        </p:nvSpPr>
        <p:spPr>
          <a:xfrm>
            <a:off x="822960" y="1097280"/>
            <a:ext cx="10515600" cy="1645920"/>
          </a:xfrm>
          <a:prstGeom prst="rect">
            <a:avLst/>
          </a:prstGeom>
        </p:spPr>
        <p:txBody>
          <a:bodyPr rtlCol="0" anchor="b">
            <a:normAutofit/>
          </a:bodyPr>
          <a:lstStyle>
            <a:lvl1pPr>
              <a:defRPr sz="3200" b="1">
                <a:solidFill>
                  <a:schemeClr val="bg1"/>
                </a:solidFill>
                <a:latin typeface="+mj-lt"/>
              </a:defRPr>
            </a:lvl1pPr>
          </a:lstStyle>
          <a:p>
            <a:pPr rtl="0"/>
            <a:r>
              <a:rPr lang="fr"/>
              <a:t>cliquez pour modifier le style du titre principal</a:t>
            </a:r>
          </a:p>
        </p:txBody>
      </p:sp>
      <p:sp>
        <p:nvSpPr>
          <p:cNvPr id="4" name="Espace réservé à l'image 3">
            <a:extLst>
              <a:ext uri="{FF2B5EF4-FFF2-40B4-BE49-F238E27FC236}">
                <a16:creationId xmlns:a16="http://schemas.microsoft.com/office/drawing/2014/main" id="{A1BAF3EC-96ED-627A-D8DF-71B5521F8C59}"/>
              </a:ext>
            </a:extLst>
          </p:cNvPr>
          <p:cNvSpPr>
            <a:spLocks noGrp="1"/>
          </p:cNvSpPr>
          <p:nvPr>
            <p:ph type="pic" sz="quarter" idx="12"/>
          </p:nvPr>
        </p:nvSpPr>
        <p:spPr>
          <a:xfrm>
            <a:off x="0" y="-23150"/>
            <a:ext cx="12192000" cy="667512"/>
          </a:xfrm>
          <a:solidFill>
            <a:schemeClr val="accent1">
              <a:lumMod val="75000"/>
            </a:schemeClr>
          </a:solidFill>
        </p:spPr>
        <p:txBody>
          <a:bodyPr rtlCol="0"/>
          <a:lstStyle>
            <a:lvl1pPr marL="0" indent="0" algn="l">
              <a:buNone/>
              <a:defRPr sz="2000">
                <a:solidFill>
                  <a:schemeClr val="bg1"/>
                </a:solidFill>
              </a:defRPr>
            </a:lvl1pPr>
          </a:lstStyle>
          <a:p>
            <a:pPr rtl="0"/>
            <a:r>
              <a:rPr lang="fr-FR"/>
              <a:t>Cliquez sur l'icône pour ajouter une image</a:t>
            </a:r>
            <a:endParaRPr lang="en-US" dirty="0"/>
          </a:p>
        </p:txBody>
      </p:sp>
      <p:sp>
        <p:nvSpPr>
          <p:cNvPr id="19" name="Espace réservé du contenu 2">
            <a:extLst>
              <a:ext uri="{FF2B5EF4-FFF2-40B4-BE49-F238E27FC236}">
                <a16:creationId xmlns:a16="http://schemas.microsoft.com/office/drawing/2014/main" id="{EDED7F42-DE45-0982-D0EE-36467303760D}"/>
              </a:ext>
            </a:extLst>
          </p:cNvPr>
          <p:cNvSpPr>
            <a:spLocks noGrp="1"/>
          </p:cNvSpPr>
          <p:nvPr>
            <p:ph idx="1"/>
          </p:nvPr>
        </p:nvSpPr>
        <p:spPr>
          <a:xfrm>
            <a:off x="822960" y="3529584"/>
            <a:ext cx="4937760" cy="2103120"/>
          </a:xfrm>
        </p:spPr>
        <p:txBody>
          <a:bodyPr rtlCol="0"/>
          <a:lstStyle>
            <a:lvl1pPr marL="0" indent="0">
              <a:buNone/>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17" name="Espace réservé du contenu 5">
            <a:extLst>
              <a:ext uri="{FF2B5EF4-FFF2-40B4-BE49-F238E27FC236}">
                <a16:creationId xmlns:a16="http://schemas.microsoft.com/office/drawing/2014/main" id="{6B366AA0-2DAB-8B01-E9CA-4EFD01184AB1}"/>
              </a:ext>
            </a:extLst>
          </p:cNvPr>
          <p:cNvSpPr>
            <a:spLocks noGrp="1"/>
          </p:cNvSpPr>
          <p:nvPr>
            <p:ph sz="quarter" idx="14"/>
          </p:nvPr>
        </p:nvSpPr>
        <p:spPr>
          <a:xfrm>
            <a:off x="6400800" y="3529584"/>
            <a:ext cx="4937760" cy="2103120"/>
          </a:xfrm>
        </p:spPr>
        <p:txBody>
          <a:bodyPr rtlCol="0"/>
          <a:lstStyle>
            <a:lvl1pPr marL="0" indent="0">
              <a:lnSpc>
                <a:spcPct val="90000"/>
              </a:lnSpc>
              <a:spcBef>
                <a:spcPts val="1000"/>
              </a:spcBef>
              <a:spcAft>
                <a:spcPts val="0"/>
              </a:spcAft>
              <a:buFont typeface="Arial" panose="020B0604020202020204" pitchFamily="34" charset="0"/>
              <a:buNone/>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2" name="Pied de page Espace réservé 1">
            <a:extLst>
              <a:ext uri="{FF2B5EF4-FFF2-40B4-BE49-F238E27FC236}">
                <a16:creationId xmlns:a16="http://schemas.microsoft.com/office/drawing/2014/main" id="{EC3AD13A-778C-0B94-E890-F60B86ABB584}"/>
              </a:ext>
            </a:extLst>
          </p:cNvPr>
          <p:cNvSpPr>
            <a:spLocks noGrp="1"/>
          </p:cNvSpPr>
          <p:nvPr>
            <p:ph type="ftr" sz="quarter" idx="29"/>
          </p:nvPr>
        </p:nvSpPr>
        <p:spPr>
          <a:xfrm>
            <a:off x="173736" y="6254496"/>
            <a:ext cx="4114800" cy="365125"/>
          </a:xfrm>
          <a:prstGeom prst="rect">
            <a:avLst/>
          </a:prstGeom>
        </p:spPr>
        <p:txBody>
          <a:bodyPr rtlCol="0"/>
          <a:lstStyle>
            <a:lvl1pPr>
              <a:defRPr>
                <a:solidFill>
                  <a:schemeClr val="bg1"/>
                </a:solidFill>
              </a:defRPr>
            </a:lvl1pPr>
          </a:lstStyle>
          <a:p>
            <a:pPr rtl="0"/>
            <a:endParaRPr lang="en-US" dirty="0"/>
          </a:p>
        </p:txBody>
      </p:sp>
      <p:sp>
        <p:nvSpPr>
          <p:cNvPr id="3" name="Espace réservé au numéro de diapositive 2">
            <a:extLst>
              <a:ext uri="{FF2B5EF4-FFF2-40B4-BE49-F238E27FC236}">
                <a16:creationId xmlns:a16="http://schemas.microsoft.com/office/drawing/2014/main" id="{2434822A-F2F6-6134-01C8-6CB9A884CDD6}"/>
              </a:ext>
            </a:extLst>
          </p:cNvPr>
          <p:cNvSpPr>
            <a:spLocks noGrp="1"/>
          </p:cNvSpPr>
          <p:nvPr>
            <p:ph type="sldNum" sz="quarter" idx="30"/>
          </p:nvPr>
        </p:nvSpPr>
        <p:spPr/>
        <p:txBody>
          <a:bodyPr rtlCol="0"/>
          <a:lstStyle>
            <a:lvl1pPr>
              <a:defRPr>
                <a:solidFill>
                  <a:schemeClr val="bg1"/>
                </a:solidFill>
              </a:defRPr>
            </a:lvl1pPr>
          </a:lstStyle>
          <a:p>
            <a:pPr rtl="0"/>
            <a:fld id="{8058A7CE-F400-7B46-9E16-10D36E8C32FD}" type="slidenum">
              <a:rPr lang="en-US" smtClean="0"/>
              <a:pPr rtl="0"/>
              <a:t>‹#›</a:t>
            </a:fld>
            <a:endParaRPr lang="en-US" dirty="0"/>
          </a:p>
        </p:txBody>
      </p:sp>
    </p:spTree>
    <p:extLst>
      <p:ext uri="{BB962C8B-B14F-4D97-AF65-F5344CB8AC3E}">
        <p14:creationId xmlns:p14="http://schemas.microsoft.com/office/powerpoint/2010/main" val="4136719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aison 2">
    <p:bg>
      <p:bgPr>
        <a:solidFill>
          <a:schemeClr val="accent2"/>
        </a:solidFill>
        <a:effectLst/>
      </p:bgPr>
    </p:bg>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5B294162-C98D-D8F6-47BD-4CE34B63F89E}"/>
              </a:ext>
            </a:extLst>
          </p:cNvPr>
          <p:cNvSpPr>
            <a:spLocks noGrp="1"/>
          </p:cNvSpPr>
          <p:nvPr>
            <p:ph type="title" hasCustomPrompt="1"/>
          </p:nvPr>
        </p:nvSpPr>
        <p:spPr>
          <a:xfrm>
            <a:off x="822960" y="1097280"/>
            <a:ext cx="10424160" cy="1645920"/>
          </a:xfrm>
          <a:prstGeom prst="rect">
            <a:avLst/>
          </a:prstGeom>
        </p:spPr>
        <p:txBody>
          <a:bodyPr rtlCol="0" anchor="b">
            <a:normAutofit/>
          </a:bodyPr>
          <a:lstStyle>
            <a:lvl1pPr>
              <a:defRPr sz="3200" b="1">
                <a:solidFill>
                  <a:schemeClr val="bg1"/>
                </a:solidFill>
                <a:latin typeface="+mj-lt"/>
              </a:defRPr>
            </a:lvl1pPr>
          </a:lstStyle>
          <a:p>
            <a:pPr rtl="0"/>
            <a:r>
              <a:rPr lang="fr"/>
              <a:t>cliquez pour modifier le style du titre principal</a:t>
            </a:r>
          </a:p>
        </p:txBody>
      </p:sp>
      <p:sp>
        <p:nvSpPr>
          <p:cNvPr id="4" name="Espace réservé à l'image 3">
            <a:extLst>
              <a:ext uri="{FF2B5EF4-FFF2-40B4-BE49-F238E27FC236}">
                <a16:creationId xmlns:a16="http://schemas.microsoft.com/office/drawing/2014/main" id="{A1BAF3EC-96ED-627A-D8DF-71B5521F8C59}"/>
              </a:ext>
            </a:extLst>
          </p:cNvPr>
          <p:cNvSpPr>
            <a:spLocks noGrp="1"/>
          </p:cNvSpPr>
          <p:nvPr>
            <p:ph type="pic" sz="quarter" idx="12"/>
          </p:nvPr>
        </p:nvSpPr>
        <p:spPr>
          <a:xfrm>
            <a:off x="0" y="0"/>
            <a:ext cx="12192000" cy="658368"/>
          </a:xfrm>
          <a:solidFill>
            <a:schemeClr val="accent2">
              <a:lumMod val="20000"/>
              <a:lumOff val="80000"/>
            </a:schemeClr>
          </a:solidFill>
        </p:spPr>
        <p:txBody>
          <a:bodyPr rtlCol="0"/>
          <a:lstStyle>
            <a:lvl1pPr marL="0" indent="0" algn="l">
              <a:buNone/>
              <a:defRPr sz="1800"/>
            </a:lvl1pPr>
          </a:lstStyle>
          <a:p>
            <a:pPr rtl="0"/>
            <a:r>
              <a:rPr lang="fr-FR"/>
              <a:t>Cliquez sur l'icône pour ajouter une image</a:t>
            </a:r>
            <a:endParaRPr lang="en-US" dirty="0"/>
          </a:p>
        </p:txBody>
      </p:sp>
      <p:sp>
        <p:nvSpPr>
          <p:cNvPr id="8" name="Espace réservé du contenu 2">
            <a:extLst>
              <a:ext uri="{FF2B5EF4-FFF2-40B4-BE49-F238E27FC236}">
                <a16:creationId xmlns:a16="http://schemas.microsoft.com/office/drawing/2014/main" id="{9ADC6F7A-27D8-EC45-FC60-C8858243DDB0}"/>
              </a:ext>
            </a:extLst>
          </p:cNvPr>
          <p:cNvSpPr>
            <a:spLocks noGrp="1"/>
          </p:cNvSpPr>
          <p:nvPr>
            <p:ph idx="1"/>
          </p:nvPr>
        </p:nvSpPr>
        <p:spPr>
          <a:xfrm>
            <a:off x="822960" y="3529584"/>
            <a:ext cx="3200400" cy="2286000"/>
          </a:xfrm>
        </p:spPr>
        <p:txBody>
          <a:bodyPr rtlCol="0"/>
          <a:lstStyle>
            <a:lvl1pPr marL="285750" indent="-285750">
              <a:buFont typeface="Arial" panose="020B0604020202020204" pitchFamily="34" charset="0"/>
              <a:buChar cha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5" name="Espace réservé du contenu 5">
            <a:extLst>
              <a:ext uri="{FF2B5EF4-FFF2-40B4-BE49-F238E27FC236}">
                <a16:creationId xmlns:a16="http://schemas.microsoft.com/office/drawing/2014/main" id="{2EA7E2BE-086F-5B51-B0E9-BDC91DF14B7B}"/>
              </a:ext>
            </a:extLst>
          </p:cNvPr>
          <p:cNvSpPr>
            <a:spLocks noGrp="1"/>
          </p:cNvSpPr>
          <p:nvPr>
            <p:ph sz="quarter" idx="15"/>
          </p:nvPr>
        </p:nvSpPr>
        <p:spPr>
          <a:xfrm>
            <a:off x="4261104" y="3529584"/>
            <a:ext cx="6986016" cy="2231136"/>
          </a:xfrm>
        </p:spPr>
        <p:txBody>
          <a:bodyPr rtlCol="0"/>
          <a:lstStyle>
            <a:lvl1pPr marL="0" indent="0">
              <a:lnSpc>
                <a:spcPct val="90000"/>
              </a:lnSpc>
              <a:spcBef>
                <a:spcPts val="1000"/>
              </a:spcBef>
              <a:spcAft>
                <a:spcPts val="0"/>
              </a:spcAft>
              <a:buFont typeface="Arial" panose="020B0604020202020204" pitchFamily="34" charset="0"/>
              <a:buNone/>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2" name="Pied de page Espace réservé 1">
            <a:extLst>
              <a:ext uri="{FF2B5EF4-FFF2-40B4-BE49-F238E27FC236}">
                <a16:creationId xmlns:a16="http://schemas.microsoft.com/office/drawing/2014/main" id="{5C83E49A-BDF1-7E34-30FE-A4A45160F7AB}"/>
              </a:ext>
            </a:extLst>
          </p:cNvPr>
          <p:cNvSpPr>
            <a:spLocks noGrp="1"/>
          </p:cNvSpPr>
          <p:nvPr>
            <p:ph type="ftr" sz="quarter" idx="13"/>
          </p:nvPr>
        </p:nvSpPr>
        <p:spPr>
          <a:xfrm>
            <a:off x="173736" y="6254496"/>
            <a:ext cx="4114800" cy="365125"/>
          </a:xfrm>
          <a:prstGeom prst="rect">
            <a:avLst/>
          </a:prstGeom>
        </p:spPr>
        <p:txBody>
          <a:bodyPr rtlCol="0"/>
          <a:lstStyle>
            <a:lvl1pPr>
              <a:defRPr>
                <a:solidFill>
                  <a:schemeClr val="bg1">
                    <a:alpha val="78000"/>
                  </a:schemeClr>
                </a:solidFill>
              </a:defRPr>
            </a:lvl1pPr>
          </a:lstStyle>
          <a:p>
            <a:pPr rtl="0"/>
            <a:endParaRPr lang="en-US" dirty="0"/>
          </a:p>
        </p:txBody>
      </p:sp>
      <p:sp>
        <p:nvSpPr>
          <p:cNvPr id="6" name="Espace réservé du numéro de diapositive 5">
            <a:extLst>
              <a:ext uri="{FF2B5EF4-FFF2-40B4-BE49-F238E27FC236}">
                <a16:creationId xmlns:a16="http://schemas.microsoft.com/office/drawing/2014/main" id="{CE10355B-1B69-AD49-6AB0-3D194609B2F5}"/>
              </a:ext>
            </a:extLst>
          </p:cNvPr>
          <p:cNvSpPr>
            <a:spLocks noGrp="1"/>
          </p:cNvSpPr>
          <p:nvPr>
            <p:ph type="sldNum" sz="quarter" idx="14"/>
          </p:nvPr>
        </p:nvSpPr>
        <p:spPr/>
        <p:txBody>
          <a:bodyPr rtlCol="0"/>
          <a:lstStyle>
            <a:lvl1pPr>
              <a:defRPr>
                <a:solidFill>
                  <a:schemeClr val="bg1">
                    <a:alpha val="78000"/>
                  </a:schemeClr>
                </a:solidFill>
              </a:defRPr>
            </a:lvl1pPr>
          </a:lstStyle>
          <a:p>
            <a:pPr rtl="0"/>
            <a:fld id="{8058A7CE-F400-7B46-9E16-10D36E8C32FD}" type="slidenum">
              <a:rPr lang="en-US" smtClean="0"/>
              <a:pPr rtl="0"/>
              <a:t>‹#›</a:t>
            </a:fld>
            <a:endParaRPr lang="en-US" dirty="0"/>
          </a:p>
        </p:txBody>
      </p:sp>
    </p:spTree>
    <p:extLst>
      <p:ext uri="{BB962C8B-B14F-4D97-AF65-F5344CB8AC3E}">
        <p14:creationId xmlns:p14="http://schemas.microsoft.com/office/powerpoint/2010/main" val="41897835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851F663A-C2C8-12B2-AE7C-318452D5FE6F}"/>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rtl="0"/>
            <a:r>
              <a:rPr lang="fr"/>
              <a:t>Modifiez les styles du texte</a:t>
            </a:r>
          </a:p>
          <a:p>
            <a:pPr lvl="1" rtl="0"/>
            <a:r>
              <a:rPr lang="fr"/>
              <a:t>Deuxième niveau</a:t>
            </a:r>
          </a:p>
          <a:p>
            <a:pPr lvl="2" rtl="0"/>
            <a:r>
              <a:rPr lang="fr"/>
              <a:t>Troisième niveau</a:t>
            </a:r>
          </a:p>
          <a:p>
            <a:pPr lvl="3" rtl="0"/>
            <a:r>
              <a:rPr lang="fr"/>
              <a:t>Quatrième niveau</a:t>
            </a:r>
          </a:p>
          <a:p>
            <a:pPr lvl="4" rtl="0"/>
            <a:r>
              <a:rPr lang="fr"/>
              <a:t>Cinquième niveau</a:t>
            </a:r>
          </a:p>
        </p:txBody>
      </p:sp>
      <p:sp>
        <p:nvSpPr>
          <p:cNvPr id="6" name="Espace réservé du numéro de diapositive 5">
            <a:extLst>
              <a:ext uri="{FF2B5EF4-FFF2-40B4-BE49-F238E27FC236}">
                <a16:creationId xmlns:a16="http://schemas.microsoft.com/office/drawing/2014/main" id="{0AFBFC1D-3B9C-EFD1-A014-1F648ADDBD70}"/>
              </a:ext>
            </a:extLst>
          </p:cNvPr>
          <p:cNvSpPr>
            <a:spLocks noGrp="1"/>
          </p:cNvSpPr>
          <p:nvPr>
            <p:ph type="sldNum" sz="quarter" idx="4"/>
          </p:nvPr>
        </p:nvSpPr>
        <p:spPr>
          <a:xfrm>
            <a:off x="11347704" y="6181344"/>
            <a:ext cx="670560" cy="676656"/>
          </a:xfrm>
          <a:prstGeom prst="rect">
            <a:avLst/>
          </a:prstGeom>
        </p:spPr>
        <p:txBody>
          <a:bodyPr vert="horz" lIns="91440" tIns="45720" rIns="91440" bIns="45720" rtlCol="0" anchor="ctr">
            <a:noAutofit/>
          </a:bodyPr>
          <a:lstStyle>
            <a:lvl1pPr algn="ctr">
              <a:defRPr sz="1200" b="0">
                <a:solidFill>
                  <a:schemeClr val="tx1">
                    <a:alpha val="78000"/>
                  </a:schemeClr>
                </a:solidFill>
              </a:defRPr>
            </a:lvl1pPr>
          </a:lstStyle>
          <a:p>
            <a:pPr rtl="0"/>
            <a:fld id="{8058A7CE-F400-7B46-9E16-10D36E8C32FD}" type="slidenum">
              <a:rPr lang="en-US" smtClean="0"/>
              <a:pPr rtl="0"/>
              <a:t>‹#›</a:t>
            </a:fld>
            <a:endParaRPr lang="en-US" dirty="0"/>
          </a:p>
        </p:txBody>
      </p:sp>
      <p:sp>
        <p:nvSpPr>
          <p:cNvPr id="4" name="Titre Espace réservé 3">
            <a:extLst>
              <a:ext uri="{FF2B5EF4-FFF2-40B4-BE49-F238E27FC236}">
                <a16:creationId xmlns:a16="http://schemas.microsoft.com/office/drawing/2014/main" id="{B6EF3F5B-2BD7-A240-5E66-C3D2B092B8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
              <a:t>Modifiez le style du titre</a:t>
            </a:r>
          </a:p>
        </p:txBody>
      </p:sp>
      <p:sp>
        <p:nvSpPr>
          <p:cNvPr id="2" name="Pied de page Espace réservé 1">
            <a:extLst>
              <a:ext uri="{FF2B5EF4-FFF2-40B4-BE49-F238E27FC236}">
                <a16:creationId xmlns:a16="http://schemas.microsoft.com/office/drawing/2014/main" id="{6F9A4BCD-3A82-7BB7-3BDC-2B533BA405AF}"/>
              </a:ext>
            </a:extLst>
          </p:cNvPr>
          <p:cNvSpPr>
            <a:spLocks noGrp="1"/>
          </p:cNvSpPr>
          <p:nvPr>
            <p:ph type="ftr" sz="quarter" idx="3"/>
          </p:nvPr>
        </p:nvSpPr>
        <p:spPr>
          <a:xfrm>
            <a:off x="838200" y="6356350"/>
            <a:ext cx="41148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pPr rtl="0"/>
            <a:endParaRPr lang="en-US" dirty="0"/>
          </a:p>
        </p:txBody>
      </p:sp>
    </p:spTree>
    <p:extLst>
      <p:ext uri="{BB962C8B-B14F-4D97-AF65-F5344CB8AC3E}">
        <p14:creationId xmlns:p14="http://schemas.microsoft.com/office/powerpoint/2010/main" val="87510906"/>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3" r:id="rId4"/>
    <p:sldLayoutId id="2147483669" r:id="rId5"/>
    <p:sldLayoutId id="2147483666" r:id="rId6"/>
    <p:sldLayoutId id="2147483661" r:id="rId7"/>
    <p:sldLayoutId id="2147483667" r:id="rId8"/>
    <p:sldLayoutId id="2147483670" r:id="rId9"/>
    <p:sldLayoutId id="2147483663" r:id="rId10"/>
    <p:sldLayoutId id="2147483671" r:id="rId11"/>
    <p:sldLayoutId id="2147483672" r:id="rId12"/>
    <p:sldLayoutId id="2147483664" r:id="rId13"/>
  </p:sldLayoutIdLst>
  <p:hf sldNum="0" hdr="0" ftr="0" dt="0"/>
  <p:txStyles>
    <p:titleStyle>
      <a:lvl1pPr algn="l" defTabSz="914400" rtl="0" eaLnBrk="1" latinLnBrk="0" hangingPunct="1">
        <a:lnSpc>
          <a:spcPct val="90000"/>
        </a:lnSpc>
        <a:spcBef>
          <a:spcPct val="0"/>
        </a:spcBef>
        <a:buNone/>
        <a:defRPr sz="4400" kern="1200">
          <a:solidFill>
            <a:schemeClr val="tx2"/>
          </a:solidFill>
          <a:latin typeface="+mj-lt"/>
          <a:ea typeface="+mj-ea"/>
          <a:cs typeface="+mj-cs"/>
        </a:defRPr>
      </a:lvl1pPr>
    </p:titleStyle>
    <p:bodyStyle>
      <a:lvl1pPr marL="283464" indent="-283464"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566928" indent="-283464"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859536" indent="-283464"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152144" indent="-283464"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1444752" indent="-283464"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441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20.jpg"/><Relationship Id="rId3" Type="http://schemas.openxmlformats.org/officeDocument/2006/relationships/image" Target="../media/image15.jpg"/><Relationship Id="rId7" Type="http://schemas.openxmlformats.org/officeDocument/2006/relationships/image" Target="../media/image19.jpg"/><Relationship Id="rId2" Type="http://schemas.openxmlformats.org/officeDocument/2006/relationships/image" Target="../media/image3.jpeg"/><Relationship Id="rId1" Type="http://schemas.openxmlformats.org/officeDocument/2006/relationships/slideLayout" Target="../slideLayouts/slideLayout1.xml"/><Relationship Id="rId6" Type="http://schemas.openxmlformats.org/officeDocument/2006/relationships/image" Target="../media/image18.jpg"/><Relationship Id="rId5" Type="http://schemas.openxmlformats.org/officeDocument/2006/relationships/image" Target="../media/image17.jpg"/><Relationship Id="rId4" Type="http://schemas.openxmlformats.org/officeDocument/2006/relationships/image" Target="../media/image16.jpg"/></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3.jpeg"/><Relationship Id="rId7"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image" Target="../media/image2.png"/><Relationship Id="rId5" Type="http://schemas.openxmlformats.org/officeDocument/2006/relationships/image" Target="../media/image21.png"/><Relationship Id="rId4" Type="http://schemas.openxmlformats.org/officeDocument/2006/relationships/image" Target="../media/image5.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image" Target="../media/image13.jpe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95B0A024-4E06-BC4D-6379-140FB0CA4607}"/>
              </a:ext>
            </a:extLst>
          </p:cNvPr>
          <p:cNvSpPr>
            <a:spLocks noGrp="1"/>
          </p:cNvSpPr>
          <p:nvPr>
            <p:ph type="ctrTitle"/>
          </p:nvPr>
        </p:nvSpPr>
        <p:spPr>
          <a:xfrm>
            <a:off x="1276245" y="1845434"/>
            <a:ext cx="9639510" cy="1583566"/>
          </a:xfrm>
        </p:spPr>
        <p:txBody>
          <a:bodyPr rtlCol="0"/>
          <a:lstStyle/>
          <a:p>
            <a:pPr algn="ctr" rtl="0">
              <a:lnSpc>
                <a:spcPct val="150000"/>
              </a:lnSpc>
            </a:pPr>
            <a:r>
              <a:rPr lang="en-US" sz="2400" b="1" dirty="0">
                <a:solidFill>
                  <a:srgbClr val="141414"/>
                </a:solidFill>
                <a:effectLst/>
                <a:latin typeface="Garamond" panose="02020404030301010803" pitchFamily="18" charset="0"/>
                <a:ea typeface="Calibri" panose="020F0502020204030204" pitchFamily="34" charset="0"/>
              </a:rPr>
              <a:t>Progress report presentation as part of master study and research on going at Uganda Martyrs University</a:t>
            </a:r>
            <a:endParaRPr lang="fr" sz="5400" dirty="0">
              <a:latin typeface="Garamond" panose="02020404030301010803" pitchFamily="18" charset="0"/>
            </a:endParaRPr>
          </a:p>
        </p:txBody>
      </p:sp>
      <p:sp>
        <p:nvSpPr>
          <p:cNvPr id="4" name="Sous-titre 3">
            <a:extLst>
              <a:ext uri="{FF2B5EF4-FFF2-40B4-BE49-F238E27FC236}">
                <a16:creationId xmlns:a16="http://schemas.microsoft.com/office/drawing/2014/main" id="{839A915F-4535-0AC8-B3DC-DA14AB24B55B}"/>
              </a:ext>
            </a:extLst>
          </p:cNvPr>
          <p:cNvSpPr>
            <a:spLocks noGrp="1"/>
          </p:cNvSpPr>
          <p:nvPr>
            <p:ph type="subTitle" idx="1"/>
          </p:nvPr>
        </p:nvSpPr>
        <p:spPr>
          <a:xfrm>
            <a:off x="4250977" y="4648563"/>
            <a:ext cx="3690046" cy="870746"/>
          </a:xfrm>
        </p:spPr>
        <p:txBody>
          <a:bodyPr rtlCol="0"/>
          <a:lstStyle/>
          <a:p>
            <a:pPr algn="ctr" rtl="0"/>
            <a:r>
              <a:rPr lang="fr" b="1" dirty="0">
                <a:solidFill>
                  <a:srgbClr val="141414"/>
                </a:solidFill>
                <a:latin typeface="Garamond" panose="02020404030301010803" pitchFamily="18" charset="0"/>
                <a:cs typeface="+mj-cs"/>
              </a:rPr>
              <a:t>By Sènami Irène Bossavi</a:t>
            </a:r>
          </a:p>
          <a:p>
            <a:pPr algn="ctr" rtl="0"/>
            <a:r>
              <a:rPr lang="fr" b="1" dirty="0">
                <a:solidFill>
                  <a:srgbClr val="141414"/>
                </a:solidFill>
                <a:latin typeface="Garamond" panose="02020404030301010803" pitchFamily="18" charset="0"/>
                <a:cs typeface="+mj-cs"/>
              </a:rPr>
              <a:t>2024-M152-24867</a:t>
            </a:r>
          </a:p>
        </p:txBody>
      </p:sp>
      <p:pic>
        <p:nvPicPr>
          <p:cNvPr id="5" name="Image 4">
            <a:extLst>
              <a:ext uri="{FF2B5EF4-FFF2-40B4-BE49-F238E27FC236}">
                <a16:creationId xmlns:a16="http://schemas.microsoft.com/office/drawing/2014/main" id="{B9DAD513-231C-B441-E6FF-5608B7E3E0F7}"/>
              </a:ext>
            </a:extLst>
          </p:cNvPr>
          <p:cNvPicPr>
            <a:picLocks noChangeAspect="1"/>
          </p:cNvPicPr>
          <p:nvPr/>
        </p:nvPicPr>
        <p:blipFill>
          <a:blip r:embed="rId2"/>
          <a:stretch>
            <a:fillRect/>
          </a:stretch>
        </p:blipFill>
        <p:spPr>
          <a:xfrm>
            <a:off x="10353527" y="281728"/>
            <a:ext cx="1474788" cy="1563706"/>
          </a:xfrm>
          <a:prstGeom prst="rect">
            <a:avLst/>
          </a:prstGeom>
        </p:spPr>
      </p:pic>
      <p:pic>
        <p:nvPicPr>
          <p:cNvPr id="6" name="Image 5">
            <a:extLst>
              <a:ext uri="{FF2B5EF4-FFF2-40B4-BE49-F238E27FC236}">
                <a16:creationId xmlns:a16="http://schemas.microsoft.com/office/drawing/2014/main" id="{998232F1-2570-7FC1-6057-6FE2B35EB1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685" y="190498"/>
            <a:ext cx="1720753" cy="1729356"/>
          </a:xfrm>
          <a:prstGeom prst="rect">
            <a:avLst/>
          </a:prstGeom>
        </p:spPr>
      </p:pic>
    </p:spTree>
    <p:extLst>
      <p:ext uri="{BB962C8B-B14F-4D97-AF65-F5344CB8AC3E}">
        <p14:creationId xmlns:p14="http://schemas.microsoft.com/office/powerpoint/2010/main" val="34673910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lum/>
          </a:blip>
          <a:srcRect/>
          <a:stretch>
            <a:fillRect t="90000" b="-79000"/>
          </a:stretch>
        </a:blipFill>
        <a:effectLst/>
      </p:bgPr>
    </p:bg>
    <p:spTree>
      <p:nvGrpSpPr>
        <p:cNvPr id="1" name="">
          <a:extLst>
            <a:ext uri="{FF2B5EF4-FFF2-40B4-BE49-F238E27FC236}">
              <a16:creationId xmlns:a16="http://schemas.microsoft.com/office/drawing/2014/main" id="{12E060A6-7EE2-6AE3-AAE7-66DC7C338516}"/>
            </a:ext>
          </a:extLst>
        </p:cNvPr>
        <p:cNvGrpSpPr/>
        <p:nvPr/>
      </p:nvGrpSpPr>
      <p:grpSpPr>
        <a:xfrm>
          <a:off x="0" y="0"/>
          <a:ext cx="0" cy="0"/>
          <a:chOff x="0" y="0"/>
          <a:chExt cx="0" cy="0"/>
        </a:xfrm>
      </p:grpSpPr>
      <p:sp>
        <p:nvSpPr>
          <p:cNvPr id="2" name="Sous-titre 3">
            <a:extLst>
              <a:ext uri="{FF2B5EF4-FFF2-40B4-BE49-F238E27FC236}">
                <a16:creationId xmlns:a16="http://schemas.microsoft.com/office/drawing/2014/main" id="{78FE76C2-6248-2A15-4F68-7B42268B10BC}"/>
              </a:ext>
            </a:extLst>
          </p:cNvPr>
          <p:cNvSpPr txBox="1">
            <a:spLocks/>
          </p:cNvSpPr>
          <p:nvPr/>
        </p:nvSpPr>
        <p:spPr>
          <a:xfrm>
            <a:off x="4129593" y="0"/>
            <a:ext cx="3932814" cy="462693"/>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28600" marR="215900" algn="ctr">
              <a:lnSpc>
                <a:spcPct val="150000"/>
              </a:lnSpc>
              <a:buNone/>
            </a:pPr>
            <a:r>
              <a:rPr lang="en-US" sz="2800" b="1" kern="100" dirty="0">
                <a:latin typeface="Garamond" panose="02020404030301010803" pitchFamily="18" charset="0"/>
              </a:rPr>
              <a:t>Timeline</a:t>
            </a:r>
            <a:endParaRPr lang="fr-FR" sz="2800" b="1" kern="100" dirty="0">
              <a:effectLst/>
              <a:latin typeface="Garamond" panose="02020404030301010803" pitchFamily="18" charset="0"/>
            </a:endParaRPr>
          </a:p>
        </p:txBody>
      </p:sp>
      <p:sp>
        <p:nvSpPr>
          <p:cNvPr id="6" name="Sous-titre 3">
            <a:extLst>
              <a:ext uri="{FF2B5EF4-FFF2-40B4-BE49-F238E27FC236}">
                <a16:creationId xmlns:a16="http://schemas.microsoft.com/office/drawing/2014/main" id="{A228DC98-F73B-451B-C16E-B98898F330F0}"/>
              </a:ext>
            </a:extLst>
          </p:cNvPr>
          <p:cNvSpPr txBox="1">
            <a:spLocks/>
          </p:cNvSpPr>
          <p:nvPr/>
        </p:nvSpPr>
        <p:spPr>
          <a:xfrm>
            <a:off x="62346" y="5945498"/>
            <a:ext cx="12077700" cy="89172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marR="215900" indent="-342900" algn="just">
              <a:lnSpc>
                <a:spcPct val="150000"/>
              </a:lnSpc>
              <a:buFont typeface="Wingdings" panose="05000000000000000000" pitchFamily="2" charset="2"/>
              <a:buChar char="q"/>
            </a:pPr>
            <a:endParaRPr lang="fr-FR" kern="100" dirty="0">
              <a:latin typeface="Garamond" panose="02020404030301010803" pitchFamily="18" charset="0"/>
              <a:cs typeface="Times New Roman" panose="02020603050405020304" pitchFamily="18" charset="0"/>
            </a:endParaRPr>
          </a:p>
        </p:txBody>
      </p:sp>
      <p:pic>
        <p:nvPicPr>
          <p:cNvPr id="8" name="Image 7">
            <a:extLst>
              <a:ext uri="{FF2B5EF4-FFF2-40B4-BE49-F238E27FC236}">
                <a16:creationId xmlns:a16="http://schemas.microsoft.com/office/drawing/2014/main" id="{748B7584-3522-AB74-DBCB-ACC7BE101A56}"/>
              </a:ext>
            </a:extLst>
          </p:cNvPr>
          <p:cNvPicPr>
            <a:picLocks noChangeAspect="1"/>
          </p:cNvPicPr>
          <p:nvPr/>
        </p:nvPicPr>
        <p:blipFill>
          <a:blip r:embed="rId3"/>
          <a:srcRect l="3051" t="2677" r="2598"/>
          <a:stretch>
            <a:fillRect/>
          </a:stretch>
        </p:blipFill>
        <p:spPr>
          <a:xfrm>
            <a:off x="983673" y="675409"/>
            <a:ext cx="10224654" cy="6182591"/>
          </a:xfrm>
          <a:prstGeom prst="rect">
            <a:avLst/>
          </a:prstGeom>
        </p:spPr>
      </p:pic>
    </p:spTree>
    <p:extLst>
      <p:ext uri="{BB962C8B-B14F-4D97-AF65-F5344CB8AC3E}">
        <p14:creationId xmlns:p14="http://schemas.microsoft.com/office/powerpoint/2010/main" val="947066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lum/>
          </a:blip>
          <a:srcRect/>
          <a:stretch>
            <a:fillRect t="90000" b="-79000"/>
          </a:stretch>
        </a:blipFill>
        <a:effectLst/>
      </p:bgPr>
    </p:bg>
    <p:spTree>
      <p:nvGrpSpPr>
        <p:cNvPr id="1" name="">
          <a:extLst>
            <a:ext uri="{FF2B5EF4-FFF2-40B4-BE49-F238E27FC236}">
              <a16:creationId xmlns:a16="http://schemas.microsoft.com/office/drawing/2014/main" id="{D6F6FE94-631F-3AA9-8534-B90042EA8D6C}"/>
            </a:ext>
          </a:extLst>
        </p:cNvPr>
        <p:cNvGrpSpPr/>
        <p:nvPr/>
      </p:nvGrpSpPr>
      <p:grpSpPr>
        <a:xfrm>
          <a:off x="0" y="0"/>
          <a:ext cx="0" cy="0"/>
          <a:chOff x="0" y="0"/>
          <a:chExt cx="0" cy="0"/>
        </a:xfrm>
      </p:grpSpPr>
      <p:sp>
        <p:nvSpPr>
          <p:cNvPr id="4" name="Sous-titre 3">
            <a:extLst>
              <a:ext uri="{FF2B5EF4-FFF2-40B4-BE49-F238E27FC236}">
                <a16:creationId xmlns:a16="http://schemas.microsoft.com/office/drawing/2014/main" id="{BEF190F8-A2BC-84A9-B35C-FF19940AE3E6}"/>
              </a:ext>
            </a:extLst>
          </p:cNvPr>
          <p:cNvSpPr>
            <a:spLocks noGrp="1"/>
          </p:cNvSpPr>
          <p:nvPr>
            <p:ph type="subTitle" idx="1"/>
          </p:nvPr>
        </p:nvSpPr>
        <p:spPr>
          <a:xfrm>
            <a:off x="672169" y="1081548"/>
            <a:ext cx="10847662" cy="4739149"/>
          </a:xfrm>
        </p:spPr>
        <p:txBody>
          <a:bodyPr rtlCol="0"/>
          <a:lstStyle/>
          <a:p>
            <a:pPr marL="571500" marR="215900" indent="-342900" algn="just">
              <a:lnSpc>
                <a:spcPct val="100000"/>
              </a:lnSpc>
              <a:buFont typeface="Wingdings" panose="05000000000000000000" pitchFamily="2" charset="2"/>
              <a:buChar char="q"/>
            </a:pPr>
            <a:endParaRPr lang="en-US" sz="2000" dirty="0">
              <a:latin typeface="Garamond" panose="02020404030301010803" pitchFamily="18" charset="0"/>
            </a:endParaRPr>
          </a:p>
          <a:p>
            <a:pPr marL="571500" marR="215900" indent="-342900" algn="just">
              <a:lnSpc>
                <a:spcPct val="100000"/>
              </a:lnSpc>
              <a:buFont typeface="Wingdings" panose="05000000000000000000" pitchFamily="2" charset="2"/>
              <a:buChar char="q"/>
            </a:pPr>
            <a:endParaRPr lang="en-US" sz="2000" dirty="0">
              <a:latin typeface="Garamond" panose="02020404030301010803" pitchFamily="18" charset="0"/>
            </a:endParaRPr>
          </a:p>
          <a:p>
            <a:pPr marL="571500" marR="215900" indent="-342900" algn="just">
              <a:lnSpc>
                <a:spcPct val="100000"/>
              </a:lnSpc>
              <a:buFont typeface="Wingdings" panose="05000000000000000000" pitchFamily="2" charset="2"/>
              <a:buChar char="q"/>
            </a:pPr>
            <a:endParaRPr lang="fr-FR" sz="2000" dirty="0">
              <a:latin typeface="Garamond" panose="02020404030301010803" pitchFamily="18" charset="0"/>
            </a:endParaRPr>
          </a:p>
        </p:txBody>
      </p:sp>
      <p:pic>
        <p:nvPicPr>
          <p:cNvPr id="5" name="Image 4">
            <a:extLst>
              <a:ext uri="{FF2B5EF4-FFF2-40B4-BE49-F238E27FC236}">
                <a16:creationId xmlns:a16="http://schemas.microsoft.com/office/drawing/2014/main" id="{1CEA92E5-FEB3-0E7A-ADE2-74D6F7D2C435}"/>
              </a:ext>
            </a:extLst>
          </p:cNvPr>
          <p:cNvPicPr>
            <a:picLocks noChangeAspect="1"/>
          </p:cNvPicPr>
          <p:nvPr/>
        </p:nvPicPr>
        <p:blipFill>
          <a:blip r:embed="rId3"/>
          <a:stretch>
            <a:fillRect/>
          </a:stretch>
        </p:blipFill>
        <p:spPr>
          <a:xfrm>
            <a:off x="3671246" y="3398889"/>
            <a:ext cx="4679373" cy="2629981"/>
          </a:xfrm>
          <a:prstGeom prst="rect">
            <a:avLst/>
          </a:prstGeom>
        </p:spPr>
      </p:pic>
      <p:pic>
        <p:nvPicPr>
          <p:cNvPr id="7" name="Image 6">
            <a:extLst>
              <a:ext uri="{FF2B5EF4-FFF2-40B4-BE49-F238E27FC236}">
                <a16:creationId xmlns:a16="http://schemas.microsoft.com/office/drawing/2014/main" id="{9A549C0E-6B10-2D1D-6037-5154DA378D0C}"/>
              </a:ext>
            </a:extLst>
          </p:cNvPr>
          <p:cNvPicPr>
            <a:picLocks noChangeAspect="1"/>
          </p:cNvPicPr>
          <p:nvPr/>
        </p:nvPicPr>
        <p:blipFill>
          <a:blip r:embed="rId4"/>
          <a:srcRect b="14897"/>
          <a:stretch>
            <a:fillRect/>
          </a:stretch>
        </p:blipFill>
        <p:spPr>
          <a:xfrm>
            <a:off x="850322" y="149043"/>
            <a:ext cx="3129618" cy="3146138"/>
          </a:xfrm>
          <a:prstGeom prst="rect">
            <a:avLst/>
          </a:prstGeom>
        </p:spPr>
      </p:pic>
      <p:pic>
        <p:nvPicPr>
          <p:cNvPr id="11" name="Image 10">
            <a:extLst>
              <a:ext uri="{FF2B5EF4-FFF2-40B4-BE49-F238E27FC236}">
                <a16:creationId xmlns:a16="http://schemas.microsoft.com/office/drawing/2014/main" id="{014F5805-61B5-F981-A301-E97F5B56D7C2}"/>
              </a:ext>
            </a:extLst>
          </p:cNvPr>
          <p:cNvPicPr>
            <a:picLocks noChangeAspect="1"/>
          </p:cNvPicPr>
          <p:nvPr/>
        </p:nvPicPr>
        <p:blipFill>
          <a:blip r:embed="rId5"/>
          <a:srcRect t="28200"/>
          <a:stretch>
            <a:fillRect/>
          </a:stretch>
        </p:blipFill>
        <p:spPr>
          <a:xfrm>
            <a:off x="4437896" y="149043"/>
            <a:ext cx="3316208" cy="3174701"/>
          </a:xfrm>
          <a:prstGeom prst="rect">
            <a:avLst/>
          </a:prstGeom>
        </p:spPr>
      </p:pic>
      <p:pic>
        <p:nvPicPr>
          <p:cNvPr id="13" name="Image 12">
            <a:extLst>
              <a:ext uri="{FF2B5EF4-FFF2-40B4-BE49-F238E27FC236}">
                <a16:creationId xmlns:a16="http://schemas.microsoft.com/office/drawing/2014/main" id="{233BE55B-74AC-DBDF-5FDF-8CB8C144DEC8}"/>
              </a:ext>
            </a:extLst>
          </p:cNvPr>
          <p:cNvPicPr>
            <a:picLocks noChangeAspect="1"/>
          </p:cNvPicPr>
          <p:nvPr/>
        </p:nvPicPr>
        <p:blipFill>
          <a:blip r:embed="rId6"/>
          <a:stretch>
            <a:fillRect/>
          </a:stretch>
        </p:blipFill>
        <p:spPr>
          <a:xfrm>
            <a:off x="8974730" y="3451122"/>
            <a:ext cx="3030233" cy="3344531"/>
          </a:xfrm>
          <a:prstGeom prst="rect">
            <a:avLst/>
          </a:prstGeom>
        </p:spPr>
      </p:pic>
      <p:pic>
        <p:nvPicPr>
          <p:cNvPr id="15" name="Image 14">
            <a:extLst>
              <a:ext uri="{FF2B5EF4-FFF2-40B4-BE49-F238E27FC236}">
                <a16:creationId xmlns:a16="http://schemas.microsoft.com/office/drawing/2014/main" id="{4F7F3B28-D9A4-87ED-E606-9A8BCF81F580}"/>
              </a:ext>
            </a:extLst>
          </p:cNvPr>
          <p:cNvPicPr>
            <a:picLocks noChangeAspect="1"/>
          </p:cNvPicPr>
          <p:nvPr/>
        </p:nvPicPr>
        <p:blipFill>
          <a:blip r:embed="rId7"/>
          <a:srcRect t="14774" b="2725"/>
          <a:stretch>
            <a:fillRect/>
          </a:stretch>
        </p:blipFill>
        <p:spPr>
          <a:xfrm>
            <a:off x="114300" y="3451122"/>
            <a:ext cx="2860098" cy="3406879"/>
          </a:xfrm>
          <a:prstGeom prst="rect">
            <a:avLst/>
          </a:prstGeom>
        </p:spPr>
      </p:pic>
      <p:sp>
        <p:nvSpPr>
          <p:cNvPr id="16" name="Sous-titre 3">
            <a:extLst>
              <a:ext uri="{FF2B5EF4-FFF2-40B4-BE49-F238E27FC236}">
                <a16:creationId xmlns:a16="http://schemas.microsoft.com/office/drawing/2014/main" id="{72B0D517-7534-EDEF-4A3E-D59DAAECFFA8}"/>
              </a:ext>
            </a:extLst>
          </p:cNvPr>
          <p:cNvSpPr txBox="1">
            <a:spLocks/>
          </p:cNvSpPr>
          <p:nvPr/>
        </p:nvSpPr>
        <p:spPr>
          <a:xfrm>
            <a:off x="3217271" y="5906121"/>
            <a:ext cx="5785286" cy="95188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88900" marR="215900" algn="ctr">
              <a:lnSpc>
                <a:spcPct val="150000"/>
              </a:lnSpc>
            </a:pPr>
            <a:r>
              <a:rPr lang="fr-FR" sz="2000" kern="100" dirty="0">
                <a:latin typeface="Garamond" panose="02020404030301010803" pitchFamily="18" charset="0"/>
                <a:cs typeface="Times New Roman" panose="02020603050405020304" pitchFamily="18" charset="0"/>
              </a:rPr>
              <a:t>On </a:t>
            </a:r>
            <a:r>
              <a:rPr lang="fr-FR" sz="2000" kern="100" dirty="0" err="1">
                <a:latin typeface="Garamond" panose="02020404030301010803" pitchFamily="18" charset="0"/>
                <a:cs typeface="Times New Roman" panose="02020603050405020304" pitchFamily="18" charset="0"/>
              </a:rPr>
              <a:t>going</a:t>
            </a:r>
            <a:r>
              <a:rPr lang="fr-FR" sz="2000" kern="100" dirty="0">
                <a:latin typeface="Garamond" panose="02020404030301010803" pitchFamily="18" charset="0"/>
                <a:cs typeface="Times New Roman" panose="02020603050405020304" pitchFamily="18" charset="0"/>
              </a:rPr>
              <a:t> </a:t>
            </a:r>
            <a:r>
              <a:rPr lang="fr-FR" sz="2000" kern="100" dirty="0" err="1">
                <a:latin typeface="Garamond" panose="02020404030301010803" pitchFamily="18" charset="0"/>
                <a:cs typeface="Times New Roman" panose="02020603050405020304" pitchFamily="18" charset="0"/>
              </a:rPr>
              <a:t>research</a:t>
            </a:r>
            <a:r>
              <a:rPr lang="fr-FR" sz="2000" kern="100" dirty="0">
                <a:latin typeface="Garamond" panose="02020404030301010803" pitchFamily="18" charset="0"/>
                <a:cs typeface="Times New Roman" panose="02020603050405020304" pitchFamily="18" charset="0"/>
              </a:rPr>
              <a:t> &amp; Other activities(</a:t>
            </a:r>
            <a:r>
              <a:rPr lang="fr-FR" sz="2000" kern="100" dirty="0" err="1">
                <a:latin typeface="Garamond" panose="02020404030301010803" pitchFamily="18" charset="0"/>
                <a:cs typeface="Times New Roman" panose="02020603050405020304" pitchFamily="18" charset="0"/>
              </a:rPr>
              <a:t>Conferences</a:t>
            </a:r>
            <a:r>
              <a:rPr lang="fr-FR" sz="2000" kern="100" dirty="0">
                <a:latin typeface="Garamond" panose="02020404030301010803" pitchFamily="18" charset="0"/>
                <a:cs typeface="Times New Roman" panose="02020603050405020304" pitchFamily="18" charset="0"/>
              </a:rPr>
              <a:t> </a:t>
            </a:r>
            <a:r>
              <a:rPr lang="fr-FR" sz="2000" kern="100" dirty="0" err="1">
                <a:latin typeface="Garamond" panose="02020404030301010803" pitchFamily="18" charset="0"/>
                <a:cs typeface="Times New Roman" panose="02020603050405020304" pitchFamily="18" charset="0"/>
              </a:rPr>
              <a:t>attendance</a:t>
            </a:r>
            <a:r>
              <a:rPr lang="fr-FR" sz="2000" kern="100" dirty="0">
                <a:latin typeface="Garamond" panose="02020404030301010803" pitchFamily="18" charset="0"/>
                <a:cs typeface="Times New Roman" panose="02020603050405020304" pitchFamily="18" charset="0"/>
              </a:rPr>
              <a:t>)</a:t>
            </a:r>
          </a:p>
        </p:txBody>
      </p:sp>
      <p:pic>
        <p:nvPicPr>
          <p:cNvPr id="18" name="Image 17">
            <a:extLst>
              <a:ext uri="{FF2B5EF4-FFF2-40B4-BE49-F238E27FC236}">
                <a16:creationId xmlns:a16="http://schemas.microsoft.com/office/drawing/2014/main" id="{A02DFDA0-93CB-B2D0-F73F-BEAFAB30AF30}"/>
              </a:ext>
            </a:extLst>
          </p:cNvPr>
          <p:cNvPicPr>
            <a:picLocks noChangeAspect="1"/>
          </p:cNvPicPr>
          <p:nvPr/>
        </p:nvPicPr>
        <p:blipFill>
          <a:blip r:embed="rId8"/>
          <a:srcRect t="4077" b="9851"/>
          <a:stretch>
            <a:fillRect/>
          </a:stretch>
        </p:blipFill>
        <p:spPr>
          <a:xfrm>
            <a:off x="8203623" y="177606"/>
            <a:ext cx="3316208" cy="3146138"/>
          </a:xfrm>
          <a:prstGeom prst="rect">
            <a:avLst/>
          </a:prstGeom>
        </p:spPr>
      </p:pic>
    </p:spTree>
    <p:extLst>
      <p:ext uri="{BB962C8B-B14F-4D97-AF65-F5344CB8AC3E}">
        <p14:creationId xmlns:p14="http://schemas.microsoft.com/office/powerpoint/2010/main" val="10685992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7000"/>
            <a:lum/>
          </a:blip>
          <a:srcRect/>
          <a:stretch>
            <a:fillRect t="90000" b="-79000"/>
          </a:stretch>
        </a:blipFill>
        <a:effectLst/>
      </p:bgPr>
    </p:bg>
    <p:spTree>
      <p:nvGrpSpPr>
        <p:cNvPr id="1" name="">
          <a:extLst>
            <a:ext uri="{FF2B5EF4-FFF2-40B4-BE49-F238E27FC236}">
              <a16:creationId xmlns:a16="http://schemas.microsoft.com/office/drawing/2014/main" id="{0F1E33B6-A4A7-3DF3-AB40-C7810A3A9034}"/>
            </a:ext>
          </a:extLst>
        </p:cNvPr>
        <p:cNvGrpSpPr/>
        <p:nvPr/>
      </p:nvGrpSpPr>
      <p:grpSpPr>
        <a:xfrm>
          <a:off x="0" y="0"/>
          <a:ext cx="0" cy="0"/>
          <a:chOff x="0" y="0"/>
          <a:chExt cx="0" cy="0"/>
        </a:xfrm>
      </p:grpSpPr>
      <p:sp>
        <p:nvSpPr>
          <p:cNvPr id="4" name="Sous-titre 3">
            <a:extLst>
              <a:ext uri="{FF2B5EF4-FFF2-40B4-BE49-F238E27FC236}">
                <a16:creationId xmlns:a16="http://schemas.microsoft.com/office/drawing/2014/main" id="{FF74FB03-3F2A-F716-F661-DE4460C88C2C}"/>
              </a:ext>
            </a:extLst>
          </p:cNvPr>
          <p:cNvSpPr>
            <a:spLocks noGrp="1"/>
          </p:cNvSpPr>
          <p:nvPr>
            <p:ph type="subTitle" idx="1"/>
          </p:nvPr>
        </p:nvSpPr>
        <p:spPr>
          <a:xfrm>
            <a:off x="442102" y="997225"/>
            <a:ext cx="11307796" cy="4863549"/>
          </a:xfrm>
        </p:spPr>
        <p:txBody>
          <a:bodyPr rtlCol="0"/>
          <a:lstStyle/>
          <a:p>
            <a:pPr algn="just">
              <a:lnSpc>
                <a:spcPct val="150000"/>
              </a:lnSpc>
              <a:buNone/>
            </a:pPr>
            <a:r>
              <a:rPr lang="fr-FR" sz="2000" dirty="0">
                <a:latin typeface="Garamond" panose="02020404030301010803" pitchFamily="18" charset="0"/>
              </a:rPr>
              <a:t>Agronomie, Ecologie et Innovation. (2019). Fertilité en grande culture bio. 5(104).</a:t>
            </a:r>
          </a:p>
          <a:p>
            <a:pPr algn="just">
              <a:lnSpc>
                <a:spcPct val="150000"/>
              </a:lnSpc>
            </a:pPr>
            <a:r>
              <a:rPr lang="en-US" sz="2000" dirty="0" err="1">
                <a:latin typeface="Garamond" panose="02020404030301010803" pitchFamily="18" charset="0"/>
              </a:rPr>
              <a:t>Bakhtache</a:t>
            </a:r>
            <a:r>
              <a:rPr lang="en-US" sz="2000" dirty="0">
                <a:latin typeface="Garamond" panose="02020404030301010803" pitchFamily="18" charset="0"/>
              </a:rPr>
              <a:t>, R., &amp; </a:t>
            </a:r>
            <a:r>
              <a:rPr lang="en-US" sz="2000" dirty="0" err="1">
                <a:latin typeface="Garamond" panose="02020404030301010803" pitchFamily="18" charset="0"/>
              </a:rPr>
              <a:t>Hadjene</a:t>
            </a:r>
            <a:r>
              <a:rPr lang="en-US" sz="2000" dirty="0">
                <a:latin typeface="Garamond" panose="02020404030301010803" pitchFamily="18" charset="0"/>
              </a:rPr>
              <a:t>, O. (2023). The repercussions of climate change on the agricultural and hydraulic sectors in Algeria (2010/2022). 14(01), 80–95.</a:t>
            </a:r>
          </a:p>
          <a:p>
            <a:pPr algn="just">
              <a:lnSpc>
                <a:spcPct val="150000"/>
              </a:lnSpc>
            </a:pPr>
            <a:r>
              <a:rPr lang="fr-FR" sz="2000" dirty="0">
                <a:latin typeface="Garamond" panose="02020404030301010803" pitchFamily="18" charset="0"/>
              </a:rPr>
              <a:t>FAO. (2024). Les légumineuses et les sols: Un duo dynamique.</a:t>
            </a:r>
          </a:p>
          <a:p>
            <a:pPr algn="just">
              <a:lnSpc>
                <a:spcPct val="150000"/>
              </a:lnSpc>
              <a:buNone/>
            </a:pPr>
            <a:r>
              <a:rPr lang="en-US" sz="2000" dirty="0">
                <a:latin typeface="Garamond" panose="02020404030301010803" pitchFamily="18" charset="0"/>
              </a:rPr>
              <a:t>IATP, Greenpeace International et GRAIN. (2021). New study shows that to address the climate crisis, we must end 50 years of overconsumption of chemical fertilizers.</a:t>
            </a:r>
          </a:p>
          <a:p>
            <a:pPr algn="just">
              <a:lnSpc>
                <a:spcPct val="150000"/>
              </a:lnSpc>
              <a:buNone/>
            </a:pPr>
            <a:r>
              <a:rPr lang="fr-FR" sz="2000" dirty="0">
                <a:latin typeface="Garamond" panose="02020404030301010803" pitchFamily="18" charset="0"/>
              </a:rPr>
              <a:t>Guinet, M., </a:t>
            </a:r>
            <a:r>
              <a:rPr lang="fr-FR" sz="2000" dirty="0" err="1">
                <a:latin typeface="Garamond" panose="02020404030301010803" pitchFamily="18" charset="0"/>
              </a:rPr>
              <a:t>Nicolardot</a:t>
            </a:r>
            <a:r>
              <a:rPr lang="fr-FR" sz="2000" dirty="0">
                <a:latin typeface="Garamond" panose="02020404030301010803" pitchFamily="18" charset="0"/>
              </a:rPr>
              <a:t>, B., </a:t>
            </a:r>
            <a:r>
              <a:rPr lang="fr-FR" sz="2000" dirty="0" err="1">
                <a:latin typeface="Garamond" panose="02020404030301010803" pitchFamily="18" charset="0"/>
              </a:rPr>
              <a:t>Durey</a:t>
            </a:r>
            <a:r>
              <a:rPr lang="fr-FR" sz="2000" dirty="0">
                <a:latin typeface="Garamond" panose="02020404030301010803" pitchFamily="18" charset="0"/>
              </a:rPr>
              <a:t>, V., </a:t>
            </a:r>
            <a:r>
              <a:rPr lang="fr-FR" sz="2000" dirty="0" err="1">
                <a:latin typeface="Garamond" panose="02020404030301010803" pitchFamily="18" charset="0"/>
              </a:rPr>
              <a:t>Revellin</a:t>
            </a:r>
            <a:r>
              <a:rPr lang="fr-FR" sz="2000" dirty="0">
                <a:latin typeface="Garamond" panose="02020404030301010803" pitchFamily="18" charset="0"/>
              </a:rPr>
              <a:t>, C., Lombard, F., Pinet, E., </a:t>
            </a:r>
            <a:r>
              <a:rPr lang="fr-FR" sz="2000" dirty="0" err="1">
                <a:latin typeface="Garamond" panose="02020404030301010803" pitchFamily="18" charset="0"/>
              </a:rPr>
              <a:t>Bizouard</a:t>
            </a:r>
            <a:r>
              <a:rPr lang="fr-FR" sz="2000" dirty="0">
                <a:latin typeface="Garamond" panose="02020404030301010803" pitchFamily="18" charset="0"/>
              </a:rPr>
              <a:t>, F., &amp; Voisin, A.-S. (2019). Fixation symbiotique de l’azote et effet précédent : Toutes les légumineuses à graines se valent-elles ? Innovations Agronomiques, 74, 55–68.</a:t>
            </a:r>
          </a:p>
          <a:p>
            <a:pPr>
              <a:lnSpc>
                <a:spcPct val="150000"/>
              </a:lnSpc>
              <a:buNone/>
            </a:pPr>
            <a:endParaRPr lang="en-US" sz="2000" dirty="0">
              <a:latin typeface="Garamond" panose="02020404030301010803" pitchFamily="18" charset="0"/>
            </a:endParaRPr>
          </a:p>
        </p:txBody>
      </p:sp>
      <p:sp>
        <p:nvSpPr>
          <p:cNvPr id="2" name="Sous-titre 3">
            <a:extLst>
              <a:ext uri="{FF2B5EF4-FFF2-40B4-BE49-F238E27FC236}">
                <a16:creationId xmlns:a16="http://schemas.microsoft.com/office/drawing/2014/main" id="{707D4CCB-6FAB-DCE9-2BA4-496F8D708266}"/>
              </a:ext>
            </a:extLst>
          </p:cNvPr>
          <p:cNvSpPr txBox="1">
            <a:spLocks/>
          </p:cNvSpPr>
          <p:nvPr/>
        </p:nvSpPr>
        <p:spPr>
          <a:xfrm>
            <a:off x="604920" y="235377"/>
            <a:ext cx="10565476" cy="61622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28600" marR="215900" algn="ctr">
              <a:lnSpc>
                <a:spcPct val="150000"/>
              </a:lnSpc>
              <a:buNone/>
            </a:pPr>
            <a:r>
              <a:rPr lang="en-US" sz="2800" b="1" kern="100" dirty="0">
                <a:effectLst/>
                <a:latin typeface="Garamond" panose="02020404030301010803" pitchFamily="18" charset="0"/>
              </a:rPr>
              <a:t>Reference</a:t>
            </a:r>
            <a:endParaRPr lang="fr-FR" sz="2800" b="1" kern="100" dirty="0">
              <a:effectLst/>
              <a:latin typeface="Garamond" panose="02020404030301010803" pitchFamily="18" charset="0"/>
            </a:endParaRPr>
          </a:p>
        </p:txBody>
      </p:sp>
    </p:spTree>
    <p:extLst>
      <p:ext uri="{BB962C8B-B14F-4D97-AF65-F5344CB8AC3E}">
        <p14:creationId xmlns:p14="http://schemas.microsoft.com/office/powerpoint/2010/main" val="1587923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CEAEB2A6-C71F-0538-4083-5C97297C2C85}"/>
              </a:ext>
            </a:extLst>
          </p:cNvPr>
          <p:cNvSpPr>
            <a:spLocks noGrp="1"/>
          </p:cNvSpPr>
          <p:nvPr>
            <p:ph type="title"/>
          </p:nvPr>
        </p:nvSpPr>
        <p:spPr>
          <a:xfrm>
            <a:off x="3821361" y="4501341"/>
            <a:ext cx="7961930" cy="2076105"/>
          </a:xfrm>
        </p:spPr>
        <p:txBody>
          <a:bodyPr rtlCol="0" anchor="ctr" anchorCtr="0"/>
          <a:lstStyle/>
          <a:p>
            <a:pPr algn="ctr" rtl="0">
              <a:lnSpc>
                <a:spcPct val="100000"/>
              </a:lnSpc>
            </a:pPr>
            <a:r>
              <a:rPr lang="fr" dirty="0"/>
              <a:t>Thanks for your KIND attention</a:t>
            </a:r>
          </a:p>
        </p:txBody>
      </p:sp>
      <p:pic>
        <p:nvPicPr>
          <p:cNvPr id="6" name="Espace réservé pour une image  5">
            <a:extLst>
              <a:ext uri="{FF2B5EF4-FFF2-40B4-BE49-F238E27FC236}">
                <a16:creationId xmlns:a16="http://schemas.microsoft.com/office/drawing/2014/main" id="{C6DDF548-A9CB-1DA5-021A-E49E7383B4E3}"/>
              </a:ext>
            </a:extLst>
          </p:cNvPr>
          <p:cNvPicPr>
            <a:picLocks noGrp="1" noChangeAspect="1"/>
          </p:cNvPicPr>
          <p:nvPr>
            <p:ph type="pic" sz="quarter" idx="10"/>
          </p:nvPr>
        </p:nvPicPr>
        <p:blipFill>
          <a:blip r:embed="rId3"/>
          <a:srcRect l="27456" r="27456"/>
          <a:stretch>
            <a:fillRect/>
          </a:stretch>
        </p:blipFill>
        <p:spPr>
          <a:xfrm>
            <a:off x="0" y="1"/>
            <a:ext cx="3190009" cy="2899064"/>
          </a:xfrm>
        </p:spPr>
      </p:pic>
      <p:pic>
        <p:nvPicPr>
          <p:cNvPr id="7" name="Picture 6" descr="Canavalia ensiformis - Wikipedia">
            <a:extLst>
              <a:ext uri="{FF2B5EF4-FFF2-40B4-BE49-F238E27FC236}">
                <a16:creationId xmlns:a16="http://schemas.microsoft.com/office/drawing/2014/main" id="{CD13474D-2654-BD58-8CE6-C36DF70EB90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89" t="16028" r="489" b="2638"/>
          <a:stretch/>
        </p:blipFill>
        <p:spPr bwMode="auto">
          <a:xfrm>
            <a:off x="0" y="3958935"/>
            <a:ext cx="3190009" cy="2899064"/>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Les activités de recherche effectuées par l'équipe CaSA-Bénin en 2014 |  Réseau Carbone des sols - Afrique">
            <a:extLst>
              <a:ext uri="{FF2B5EF4-FFF2-40B4-BE49-F238E27FC236}">
                <a16:creationId xmlns:a16="http://schemas.microsoft.com/office/drawing/2014/main" id="{C8EB00F5-7629-4DD0-B399-26752699989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2067" t="21028" r="53653" b="16798"/>
          <a:stretch/>
        </p:blipFill>
        <p:spPr bwMode="auto">
          <a:xfrm>
            <a:off x="0" y="2611753"/>
            <a:ext cx="3190009" cy="1634492"/>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 1">
            <a:extLst>
              <a:ext uri="{FF2B5EF4-FFF2-40B4-BE49-F238E27FC236}">
                <a16:creationId xmlns:a16="http://schemas.microsoft.com/office/drawing/2014/main" id="{B8E41A03-FDC4-B185-AE44-81EBD6822F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39311" y="1849715"/>
            <a:ext cx="1578529" cy="1586421"/>
          </a:xfrm>
          <a:prstGeom prst="rect">
            <a:avLst/>
          </a:prstGeom>
        </p:spPr>
      </p:pic>
      <p:pic>
        <p:nvPicPr>
          <p:cNvPr id="4" name="Image 3">
            <a:extLst>
              <a:ext uri="{FF2B5EF4-FFF2-40B4-BE49-F238E27FC236}">
                <a16:creationId xmlns:a16="http://schemas.microsoft.com/office/drawing/2014/main" id="{B42C0E45-6199-C00C-A6AC-F81FE884D604}"/>
              </a:ext>
            </a:extLst>
          </p:cNvPr>
          <p:cNvPicPr>
            <a:picLocks noChangeAspect="1"/>
          </p:cNvPicPr>
          <p:nvPr/>
        </p:nvPicPr>
        <p:blipFill>
          <a:blip r:embed="rId7"/>
          <a:stretch>
            <a:fillRect/>
          </a:stretch>
        </p:blipFill>
        <p:spPr>
          <a:xfrm>
            <a:off x="4836267" y="1935276"/>
            <a:ext cx="1356715" cy="1438514"/>
          </a:xfrm>
          <a:prstGeom prst="rect">
            <a:avLst/>
          </a:prstGeom>
        </p:spPr>
      </p:pic>
      <p:pic>
        <p:nvPicPr>
          <p:cNvPr id="1026" name="Picture 2" descr="Inforegio - Download centre for visual elements">
            <a:extLst>
              <a:ext uri="{FF2B5EF4-FFF2-40B4-BE49-F238E27FC236}">
                <a16:creationId xmlns:a16="http://schemas.microsoft.com/office/drawing/2014/main" id="{C8997CC1-6DA4-4279-3061-58093E40878A}"/>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r="6114"/>
          <a:stretch>
            <a:fillRect/>
          </a:stretch>
        </p:blipFill>
        <p:spPr bwMode="auto">
          <a:xfrm>
            <a:off x="7148945" y="2088974"/>
            <a:ext cx="4906505" cy="11138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8082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67EAEA3-50BA-FEDC-B1DE-C6FC4778296B}"/>
            </a:ext>
          </a:extLst>
        </p:cNvPr>
        <p:cNvGrpSpPr/>
        <p:nvPr/>
      </p:nvGrpSpPr>
      <p:grpSpPr>
        <a:xfrm>
          <a:off x="0" y="0"/>
          <a:ext cx="0" cy="0"/>
          <a:chOff x="0" y="0"/>
          <a:chExt cx="0" cy="0"/>
        </a:xfrm>
      </p:grpSpPr>
      <p:sp>
        <p:nvSpPr>
          <p:cNvPr id="4" name="Sous-titre 3">
            <a:extLst>
              <a:ext uri="{FF2B5EF4-FFF2-40B4-BE49-F238E27FC236}">
                <a16:creationId xmlns:a16="http://schemas.microsoft.com/office/drawing/2014/main" id="{4EC5BA9D-C89D-AE16-952B-16F8B53D52BE}"/>
              </a:ext>
            </a:extLst>
          </p:cNvPr>
          <p:cNvSpPr>
            <a:spLocks noGrp="1"/>
          </p:cNvSpPr>
          <p:nvPr>
            <p:ph type="subTitle" idx="1"/>
          </p:nvPr>
        </p:nvSpPr>
        <p:spPr>
          <a:xfrm>
            <a:off x="24087" y="0"/>
            <a:ext cx="6652016" cy="6858000"/>
          </a:xfrm>
          <a:ln w="38100">
            <a:solidFill>
              <a:schemeClr val="tx1"/>
            </a:solidFill>
          </a:ln>
        </p:spPr>
        <p:txBody>
          <a:bodyPr rtlCol="0"/>
          <a:lstStyle/>
          <a:p>
            <a:pPr>
              <a:lnSpc>
                <a:spcPct val="150000"/>
              </a:lnSpc>
            </a:pPr>
            <a:r>
              <a:rPr lang="fr" b="1" u="sng" dirty="0">
                <a:solidFill>
                  <a:srgbClr val="141414"/>
                </a:solidFill>
                <a:latin typeface="Garamond" panose="02020404030301010803" pitchFamily="18" charset="0"/>
              </a:rPr>
              <a:t>Succesfully completed </a:t>
            </a:r>
            <a:r>
              <a:rPr lang="fr" b="1" u="sng" dirty="0">
                <a:solidFill>
                  <a:srgbClr val="141414"/>
                </a:solidFill>
                <a:latin typeface="Garamond" panose="02020404030301010803" pitchFamily="18" charset="0"/>
                <a:cs typeface="+mj-cs"/>
              </a:rPr>
              <a:t>courseworks</a:t>
            </a:r>
          </a:p>
          <a:p>
            <a:pPr marL="342900" indent="-342900" rtl="0">
              <a:lnSpc>
                <a:spcPct val="150000"/>
              </a:lnSpc>
              <a:buFont typeface="Courier New" panose="02070309020205020404" pitchFamily="49" charset="0"/>
              <a:buChar char="o"/>
            </a:pPr>
            <a:r>
              <a:rPr lang="fr" b="1" dirty="0">
                <a:solidFill>
                  <a:srgbClr val="141414"/>
                </a:solidFill>
                <a:latin typeface="Garamond" panose="02020404030301010803" pitchFamily="18" charset="0"/>
                <a:cs typeface="+mj-cs"/>
              </a:rPr>
              <a:t>Systems and agroecologies</a:t>
            </a:r>
          </a:p>
          <a:p>
            <a:pPr marL="342900" indent="-342900" rtl="0">
              <a:lnSpc>
                <a:spcPct val="150000"/>
              </a:lnSpc>
              <a:buFont typeface="Courier New" panose="02070309020205020404" pitchFamily="49" charset="0"/>
              <a:buChar char="o"/>
            </a:pPr>
            <a:r>
              <a:rPr lang="fr" b="1" dirty="0">
                <a:solidFill>
                  <a:srgbClr val="141414"/>
                </a:solidFill>
                <a:latin typeface="Garamond" panose="02020404030301010803" pitchFamily="18" charset="0"/>
                <a:cs typeface="+mj-cs"/>
              </a:rPr>
              <a:t>Agrometrology and ecosystem modeling</a:t>
            </a:r>
          </a:p>
          <a:p>
            <a:pPr marL="342900" indent="-342900" rtl="0">
              <a:lnSpc>
                <a:spcPct val="150000"/>
              </a:lnSpc>
              <a:buFont typeface="Courier New" panose="02070309020205020404" pitchFamily="49" charset="0"/>
              <a:buChar char="o"/>
            </a:pPr>
            <a:r>
              <a:rPr lang="fr" b="1" dirty="0">
                <a:solidFill>
                  <a:srgbClr val="141414"/>
                </a:solidFill>
                <a:latin typeface="Garamond" panose="02020404030301010803" pitchFamily="18" charset="0"/>
                <a:cs typeface="+mj-cs"/>
              </a:rPr>
              <a:t>Fundamentals of biotechnology</a:t>
            </a:r>
          </a:p>
          <a:p>
            <a:pPr marL="342900" indent="-342900" rtl="0">
              <a:lnSpc>
                <a:spcPct val="150000"/>
              </a:lnSpc>
              <a:buFont typeface="Courier New" panose="02070309020205020404" pitchFamily="49" charset="0"/>
              <a:buChar char="o"/>
            </a:pPr>
            <a:r>
              <a:rPr lang="fr" b="1" dirty="0">
                <a:solidFill>
                  <a:srgbClr val="141414"/>
                </a:solidFill>
                <a:latin typeface="Garamond" panose="02020404030301010803" pitchFamily="18" charset="0"/>
                <a:cs typeface="+mj-cs"/>
              </a:rPr>
              <a:t>Agro biodiversity and ecosystem conservation</a:t>
            </a:r>
          </a:p>
          <a:p>
            <a:pPr marL="342900" indent="-342900">
              <a:lnSpc>
                <a:spcPct val="150000"/>
              </a:lnSpc>
              <a:buFont typeface="Courier New" panose="02070309020205020404" pitchFamily="49" charset="0"/>
              <a:buChar char="o"/>
            </a:pPr>
            <a:r>
              <a:rPr lang="fr" b="1" dirty="0">
                <a:solidFill>
                  <a:srgbClr val="141414"/>
                </a:solidFill>
                <a:latin typeface="Garamond" panose="02020404030301010803" pitchFamily="18" charset="0"/>
                <a:cs typeface="+mj-cs"/>
              </a:rPr>
              <a:t>Research </a:t>
            </a:r>
            <a:r>
              <a:rPr lang="fr" b="1" dirty="0">
                <a:solidFill>
                  <a:srgbClr val="141414"/>
                </a:solidFill>
                <a:latin typeface="Garamond" panose="02020404030301010803" pitchFamily="18" charset="0"/>
              </a:rPr>
              <a:t>and statistical </a:t>
            </a:r>
            <a:r>
              <a:rPr lang="fr" b="1" dirty="0">
                <a:solidFill>
                  <a:srgbClr val="141414"/>
                </a:solidFill>
                <a:latin typeface="Garamond" panose="02020404030301010803" pitchFamily="18" charset="0"/>
                <a:cs typeface="+mj-cs"/>
              </a:rPr>
              <a:t>methods</a:t>
            </a:r>
          </a:p>
          <a:p>
            <a:pPr marL="342900" indent="-342900">
              <a:lnSpc>
                <a:spcPct val="150000"/>
              </a:lnSpc>
              <a:buFont typeface="Courier New" panose="02070309020205020404" pitchFamily="49" charset="0"/>
              <a:buChar char="o"/>
            </a:pPr>
            <a:r>
              <a:rPr lang="fr" b="1" dirty="0">
                <a:solidFill>
                  <a:srgbClr val="141414"/>
                </a:solidFill>
                <a:latin typeface="Garamond" panose="02020404030301010803" pitchFamily="18" charset="0"/>
                <a:cs typeface="+mj-cs"/>
              </a:rPr>
              <a:t>Ecological resource economics and entrepreneurship</a:t>
            </a:r>
          </a:p>
          <a:p>
            <a:pPr marL="342900" indent="-342900">
              <a:lnSpc>
                <a:spcPct val="150000"/>
              </a:lnSpc>
              <a:buFont typeface="Courier New" panose="02070309020205020404" pitchFamily="49" charset="0"/>
              <a:buChar char="o"/>
            </a:pPr>
            <a:r>
              <a:rPr lang="fr" b="1" dirty="0">
                <a:solidFill>
                  <a:srgbClr val="141414"/>
                </a:solidFill>
                <a:latin typeface="Garamond" panose="02020404030301010803" pitchFamily="18" charset="0"/>
                <a:cs typeface="+mj-cs"/>
              </a:rPr>
              <a:t>Livestock management</a:t>
            </a:r>
          </a:p>
          <a:p>
            <a:pPr marL="342900" indent="-342900">
              <a:lnSpc>
                <a:spcPct val="150000"/>
              </a:lnSpc>
              <a:buFont typeface="Courier New" panose="02070309020205020404" pitchFamily="49" charset="0"/>
              <a:buChar char="o"/>
            </a:pPr>
            <a:r>
              <a:rPr lang="fr" b="1" dirty="0">
                <a:solidFill>
                  <a:srgbClr val="141414"/>
                </a:solidFill>
                <a:latin typeface="Garamond" panose="02020404030301010803" pitchFamily="18" charset="0"/>
                <a:cs typeface="+mj-cs"/>
              </a:rPr>
              <a:t>Integrated pest Management</a:t>
            </a:r>
          </a:p>
          <a:p>
            <a:pPr rtl="0"/>
            <a:endParaRPr lang="fr" b="1" dirty="0">
              <a:solidFill>
                <a:srgbClr val="141414"/>
              </a:solidFill>
              <a:latin typeface="Garamond" panose="02020404030301010803" pitchFamily="18" charset="0"/>
              <a:cs typeface="+mj-cs"/>
            </a:endParaRPr>
          </a:p>
          <a:p>
            <a:pPr rtl="0"/>
            <a:endParaRPr lang="fr" b="1" dirty="0">
              <a:solidFill>
                <a:srgbClr val="141414"/>
              </a:solidFill>
              <a:latin typeface="Garamond" panose="02020404030301010803" pitchFamily="18" charset="0"/>
              <a:cs typeface="+mj-cs"/>
            </a:endParaRPr>
          </a:p>
        </p:txBody>
      </p:sp>
      <p:sp>
        <p:nvSpPr>
          <p:cNvPr id="7" name="Sous-titre 3">
            <a:extLst>
              <a:ext uri="{FF2B5EF4-FFF2-40B4-BE49-F238E27FC236}">
                <a16:creationId xmlns:a16="http://schemas.microsoft.com/office/drawing/2014/main" id="{152AF652-ED1B-5DA1-FCD2-2AE4318C8CFE}"/>
              </a:ext>
            </a:extLst>
          </p:cNvPr>
          <p:cNvSpPr txBox="1">
            <a:spLocks/>
          </p:cNvSpPr>
          <p:nvPr/>
        </p:nvSpPr>
        <p:spPr>
          <a:xfrm>
            <a:off x="7049729" y="1707120"/>
            <a:ext cx="5024284" cy="323604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US" b="1" dirty="0">
                <a:solidFill>
                  <a:srgbClr val="141414"/>
                </a:solidFill>
                <a:latin typeface="Garamond" panose="02020404030301010803" pitchFamily="18" charset="0"/>
                <a:cs typeface="+mj-cs"/>
              </a:rPr>
              <a:t>✅</a:t>
            </a:r>
            <a:r>
              <a:rPr lang="fr" b="1" dirty="0">
                <a:solidFill>
                  <a:srgbClr val="141414"/>
                </a:solidFill>
                <a:latin typeface="Garamond" panose="02020404030301010803" pitchFamily="18" charset="0"/>
                <a:cs typeface="+mj-cs"/>
              </a:rPr>
              <a:t>Supervisor assigned: Dr John Byalebeka</a:t>
            </a:r>
          </a:p>
          <a:p>
            <a:pPr algn="ctr"/>
            <a:endParaRPr lang="fr" b="1" dirty="0">
              <a:solidFill>
                <a:srgbClr val="141414"/>
              </a:solidFill>
              <a:latin typeface="Garamond" panose="02020404030301010803" pitchFamily="18" charset="0"/>
              <a:cs typeface="+mj-cs"/>
            </a:endParaRPr>
          </a:p>
          <a:p>
            <a:pPr algn="ctr"/>
            <a:r>
              <a:rPr lang="en-US" b="1" dirty="0">
                <a:solidFill>
                  <a:srgbClr val="141414"/>
                </a:solidFill>
                <a:latin typeface="Garamond" panose="02020404030301010803" pitchFamily="18" charset="0"/>
                <a:cs typeface="+mj-cs"/>
              </a:rPr>
              <a:t>✅</a:t>
            </a:r>
            <a:r>
              <a:rPr lang="fr" b="1" dirty="0">
                <a:solidFill>
                  <a:srgbClr val="141414"/>
                </a:solidFill>
                <a:latin typeface="Garamond" panose="02020404030301010803" pitchFamily="18" charset="0"/>
                <a:cs typeface="+mj-cs"/>
              </a:rPr>
              <a:t>Full proposal writen </a:t>
            </a:r>
          </a:p>
          <a:p>
            <a:pPr algn="ctr"/>
            <a:endParaRPr lang="fr" b="1" dirty="0">
              <a:solidFill>
                <a:srgbClr val="141414"/>
              </a:solidFill>
              <a:latin typeface="Garamond" panose="02020404030301010803" pitchFamily="18" charset="0"/>
              <a:cs typeface="+mj-cs"/>
            </a:endParaRPr>
          </a:p>
          <a:p>
            <a:pPr algn="ctr"/>
            <a:r>
              <a:rPr lang="en-US" b="1" dirty="0">
                <a:solidFill>
                  <a:srgbClr val="141414"/>
                </a:solidFill>
                <a:latin typeface="Garamond" panose="02020404030301010803" pitchFamily="18" charset="0"/>
                <a:cs typeface="+mj-cs"/>
              </a:rPr>
              <a:t>✅</a:t>
            </a:r>
            <a:r>
              <a:rPr lang="fr" b="1" dirty="0">
                <a:solidFill>
                  <a:srgbClr val="141414"/>
                </a:solidFill>
                <a:latin typeface="Garamond" panose="02020404030301010803" pitchFamily="18" charset="0"/>
                <a:cs typeface="+mj-cs"/>
              </a:rPr>
              <a:t>Successful proposal defense on May 14th</a:t>
            </a:r>
          </a:p>
        </p:txBody>
      </p:sp>
    </p:spTree>
    <p:extLst>
      <p:ext uri="{BB962C8B-B14F-4D97-AF65-F5344CB8AC3E}">
        <p14:creationId xmlns:p14="http://schemas.microsoft.com/office/powerpoint/2010/main" val="2911558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55062A8-F7B5-5EF2-F778-CFFA6CF363A8}"/>
            </a:ext>
          </a:extLst>
        </p:cNvPr>
        <p:cNvGrpSpPr/>
        <p:nvPr/>
      </p:nvGrpSpPr>
      <p:grpSpPr>
        <a:xfrm>
          <a:off x="0" y="0"/>
          <a:ext cx="0" cy="0"/>
          <a:chOff x="0" y="0"/>
          <a:chExt cx="0" cy="0"/>
        </a:xfrm>
      </p:grpSpPr>
      <p:sp>
        <p:nvSpPr>
          <p:cNvPr id="3" name="Titre 2">
            <a:extLst>
              <a:ext uri="{FF2B5EF4-FFF2-40B4-BE49-F238E27FC236}">
                <a16:creationId xmlns:a16="http://schemas.microsoft.com/office/drawing/2014/main" id="{0DE4B773-DA00-1EDF-9D23-9A998EC60950}"/>
              </a:ext>
            </a:extLst>
          </p:cNvPr>
          <p:cNvSpPr>
            <a:spLocks noGrp="1"/>
          </p:cNvSpPr>
          <p:nvPr>
            <p:ph type="ctrTitle"/>
          </p:nvPr>
        </p:nvSpPr>
        <p:spPr>
          <a:xfrm>
            <a:off x="3586930" y="2057042"/>
            <a:ext cx="5309419" cy="2336611"/>
          </a:xfrm>
        </p:spPr>
        <p:txBody>
          <a:bodyPr rtlCol="0"/>
          <a:lstStyle/>
          <a:p>
            <a:pPr algn="ctr" rtl="0">
              <a:lnSpc>
                <a:spcPct val="150000"/>
              </a:lnSpc>
            </a:pPr>
            <a:r>
              <a:rPr lang="en-US" sz="2000" b="1" dirty="0">
                <a:solidFill>
                  <a:srgbClr val="141414"/>
                </a:solidFill>
                <a:effectLst/>
                <a:latin typeface="Garamond" panose="02020404030301010803" pitchFamily="18" charset="0"/>
                <a:ea typeface="Calibri" panose="020F0502020204030204" pitchFamily="34" charset="0"/>
              </a:rPr>
              <a:t>TOPIC</a:t>
            </a:r>
            <a:br>
              <a:rPr lang="en-US" sz="2000" b="1" dirty="0">
                <a:solidFill>
                  <a:srgbClr val="141414"/>
                </a:solidFill>
                <a:effectLst/>
                <a:latin typeface="Garamond" panose="02020404030301010803" pitchFamily="18" charset="0"/>
                <a:ea typeface="Calibri" panose="020F0502020204030204" pitchFamily="34" charset="0"/>
              </a:rPr>
            </a:br>
            <a:r>
              <a:rPr lang="en-US" sz="2000" b="1" dirty="0">
                <a:solidFill>
                  <a:srgbClr val="141414"/>
                </a:solidFill>
                <a:effectLst/>
                <a:latin typeface="Garamond" panose="02020404030301010803" pitchFamily="18" charset="0"/>
                <a:ea typeface="Calibri" panose="020F0502020204030204" pitchFamily="34" charset="0"/>
              </a:rPr>
              <a:t>ASSESSMENT OF </a:t>
            </a:r>
            <a:r>
              <a:rPr lang="en-US" sz="2000" dirty="0">
                <a:solidFill>
                  <a:srgbClr val="141414"/>
                </a:solidFill>
                <a:effectLst/>
                <a:latin typeface="Garamond" panose="02020404030301010803" pitchFamily="18" charset="0"/>
                <a:ea typeface="Calibri" panose="020F0502020204030204" pitchFamily="34" charset="0"/>
              </a:rPr>
              <a:t>Nitrogen </a:t>
            </a:r>
            <a:r>
              <a:rPr lang="en-US" sz="2000" dirty="0" err="1">
                <a:solidFill>
                  <a:srgbClr val="141414"/>
                </a:solidFill>
                <a:effectLst/>
                <a:latin typeface="Garamond" panose="02020404030301010803" pitchFamily="18" charset="0"/>
                <a:ea typeface="Calibri" panose="020F0502020204030204" pitchFamily="34" charset="0"/>
              </a:rPr>
              <a:t>ContributionS</a:t>
            </a:r>
            <a:r>
              <a:rPr lang="en-US" sz="2000" dirty="0">
                <a:solidFill>
                  <a:srgbClr val="141414"/>
                </a:solidFill>
                <a:latin typeface="Garamond" panose="02020404030301010803" pitchFamily="18" charset="0"/>
                <a:ea typeface="Calibri" panose="020F0502020204030204" pitchFamily="34" charset="0"/>
              </a:rPr>
              <a:t> O</a:t>
            </a:r>
            <a:r>
              <a:rPr lang="en-US" sz="2000" dirty="0">
                <a:solidFill>
                  <a:srgbClr val="141414"/>
                </a:solidFill>
                <a:effectLst/>
                <a:latin typeface="Garamond" panose="02020404030301010803" pitchFamily="18" charset="0"/>
                <a:ea typeface="Calibri" panose="020F0502020204030204" pitchFamily="34" charset="0"/>
              </a:rPr>
              <a:t>f Different </a:t>
            </a:r>
            <a:r>
              <a:rPr lang="en-US" sz="2000" dirty="0" err="1">
                <a:solidFill>
                  <a:srgbClr val="141414"/>
                </a:solidFill>
                <a:effectLst/>
                <a:latin typeface="Garamond" panose="02020404030301010803" pitchFamily="18" charset="0"/>
                <a:ea typeface="Calibri" panose="020F0502020204030204" pitchFamily="34" charset="0"/>
              </a:rPr>
              <a:t>LegumeS</a:t>
            </a:r>
            <a:r>
              <a:rPr lang="en-US" sz="2000" dirty="0">
                <a:solidFill>
                  <a:srgbClr val="141414"/>
                </a:solidFill>
                <a:effectLst/>
                <a:latin typeface="Garamond" panose="02020404030301010803" pitchFamily="18" charset="0"/>
                <a:ea typeface="Calibri" panose="020F0502020204030204" pitchFamily="34" charset="0"/>
              </a:rPr>
              <a:t> Grown on </a:t>
            </a:r>
            <a:r>
              <a:rPr lang="en-US" sz="2000" dirty="0" err="1">
                <a:solidFill>
                  <a:srgbClr val="141414"/>
                </a:solidFill>
                <a:effectLst/>
                <a:latin typeface="Garamond" panose="02020404030301010803" pitchFamily="18" charset="0"/>
                <a:ea typeface="Calibri" panose="020F0502020204030204" pitchFamily="34" charset="0"/>
              </a:rPr>
              <a:t>Ferralitic</a:t>
            </a:r>
            <a:r>
              <a:rPr lang="en-US" sz="2000" dirty="0">
                <a:solidFill>
                  <a:srgbClr val="141414"/>
                </a:solidFill>
                <a:effectLst/>
                <a:latin typeface="Garamond" panose="02020404030301010803" pitchFamily="18" charset="0"/>
                <a:ea typeface="Calibri" panose="020F0502020204030204" pitchFamily="34" charset="0"/>
              </a:rPr>
              <a:t> Soil IN CENTRAL UGANDA</a:t>
            </a:r>
            <a:endParaRPr lang="fr" sz="4800" dirty="0">
              <a:latin typeface="Garamond" panose="02020404030301010803" pitchFamily="18" charset="0"/>
            </a:endParaRPr>
          </a:p>
        </p:txBody>
      </p:sp>
      <p:pic>
        <p:nvPicPr>
          <p:cNvPr id="1026" name="Picture 2" descr="Mung bean - Wikipedia">
            <a:extLst>
              <a:ext uri="{FF2B5EF4-FFF2-40B4-BE49-F238E27FC236}">
                <a16:creationId xmlns:a16="http://schemas.microsoft.com/office/drawing/2014/main" id="{EEDBFFFF-C522-5433-382B-C989DE57C2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94188" y="76094"/>
            <a:ext cx="3257939" cy="2168014"/>
          </a:xfrm>
          <a:prstGeom prst="rect">
            <a:avLst/>
          </a:prstGeom>
          <a:noFill/>
          <a:effectLst>
            <a:softEdge rad="114300"/>
          </a:effectLst>
          <a:extLst>
            <a:ext uri="{909E8E84-426E-40DD-AFC4-6F175D3DCCD1}">
              <a14:hiddenFill xmlns:a14="http://schemas.microsoft.com/office/drawing/2010/main">
                <a:solidFill>
                  <a:srgbClr val="FFFFFF"/>
                </a:solidFill>
              </a14:hiddenFill>
            </a:ext>
          </a:extLst>
        </p:spPr>
      </p:pic>
      <p:pic>
        <p:nvPicPr>
          <p:cNvPr id="1028" name="Picture 4" descr="Common bean | Description, Varieties, Origin, &amp; Facts | Britannica">
            <a:extLst>
              <a:ext uri="{FF2B5EF4-FFF2-40B4-BE49-F238E27FC236}">
                <a16:creationId xmlns:a16="http://schemas.microsoft.com/office/drawing/2014/main" id="{65A1B56B-3427-F457-DB64-AB783B4AF9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94188" y="4613893"/>
            <a:ext cx="3257943" cy="2168013"/>
          </a:xfrm>
          <a:prstGeom prst="rect">
            <a:avLst/>
          </a:prstGeom>
          <a:noFill/>
          <a:effectLst>
            <a:softEdge rad="114300"/>
          </a:effectLst>
          <a:extLst>
            <a:ext uri="{909E8E84-426E-40DD-AFC4-6F175D3DCCD1}">
              <a14:hiddenFill xmlns:a14="http://schemas.microsoft.com/office/drawing/2010/main">
                <a:solidFill>
                  <a:srgbClr val="FFFFFF"/>
                </a:solidFill>
              </a14:hiddenFill>
            </a:ext>
          </a:extLst>
        </p:spPr>
      </p:pic>
      <p:pic>
        <p:nvPicPr>
          <p:cNvPr id="1030" name="Picture 6" descr="Canavalia ensiformis - Wikipedia">
            <a:extLst>
              <a:ext uri="{FF2B5EF4-FFF2-40B4-BE49-F238E27FC236}">
                <a16:creationId xmlns:a16="http://schemas.microsoft.com/office/drawing/2014/main" id="{6BB00732-843D-347E-A572-FF94E0BB53B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89" t="16028" r="489" b="2638"/>
          <a:stretch/>
        </p:blipFill>
        <p:spPr bwMode="auto">
          <a:xfrm>
            <a:off x="2338687" y="4613893"/>
            <a:ext cx="3337432" cy="2168013"/>
          </a:xfrm>
          <a:prstGeom prst="rect">
            <a:avLst/>
          </a:prstGeom>
          <a:noFill/>
          <a:effectLst>
            <a:softEdge rad="114300"/>
          </a:effectLst>
          <a:extLst>
            <a:ext uri="{909E8E84-426E-40DD-AFC4-6F175D3DCCD1}">
              <a14:hiddenFill xmlns:a14="http://schemas.microsoft.com/office/drawing/2010/main">
                <a:solidFill>
                  <a:srgbClr val="FFFFFF"/>
                </a:solidFill>
              </a14:hiddenFill>
            </a:ext>
          </a:extLst>
        </p:spPr>
      </p:pic>
      <p:pic>
        <p:nvPicPr>
          <p:cNvPr id="1032" name="Picture 8" descr="AgriBegri - Soybean Seed Germination, Time, Temperature, Process">
            <a:extLst>
              <a:ext uri="{FF2B5EF4-FFF2-40B4-BE49-F238E27FC236}">
                <a16:creationId xmlns:a16="http://schemas.microsoft.com/office/drawing/2014/main" id="{34A3B87B-288A-9A44-7CB9-27D3718D70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06568" y="76094"/>
            <a:ext cx="3337431" cy="2168014"/>
          </a:xfrm>
          <a:prstGeom prst="rect">
            <a:avLst/>
          </a:prstGeom>
          <a:noFill/>
          <a:effectLst>
            <a:softEdge rad="114300"/>
          </a:effectLst>
          <a:extLst>
            <a:ext uri="{909E8E84-426E-40DD-AFC4-6F175D3DCCD1}">
              <a14:hiddenFill xmlns:a14="http://schemas.microsoft.com/office/drawing/2010/main">
                <a:solidFill>
                  <a:srgbClr val="FFFFFF"/>
                </a:solidFill>
              </a14:hiddenFill>
            </a:ext>
          </a:extLst>
        </p:spPr>
      </p:pic>
      <p:pic>
        <p:nvPicPr>
          <p:cNvPr id="1034" name="Picture 10" descr="Groundnut (Origin, Health Benefits And How To Grow) | Envynature">
            <a:extLst>
              <a:ext uri="{FF2B5EF4-FFF2-40B4-BE49-F238E27FC236}">
                <a16:creationId xmlns:a16="http://schemas.microsoft.com/office/drawing/2014/main" id="{86B65830-E70C-F5BA-5D7D-071EF88FBE4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972" y="2255020"/>
            <a:ext cx="3337432" cy="2336611"/>
          </a:xfrm>
          <a:prstGeom prst="rect">
            <a:avLst/>
          </a:prstGeom>
          <a:noFill/>
          <a:effectLst>
            <a:softEdge rad="114300"/>
          </a:effectLst>
          <a:extLst>
            <a:ext uri="{909E8E84-426E-40DD-AFC4-6F175D3DCCD1}">
              <a14:hiddenFill xmlns:a14="http://schemas.microsoft.com/office/drawing/2010/main">
                <a:solidFill>
                  <a:srgbClr val="FFFFFF"/>
                </a:solidFill>
              </a14:hiddenFill>
            </a:ext>
          </a:extLst>
        </p:spPr>
      </p:pic>
      <p:pic>
        <p:nvPicPr>
          <p:cNvPr id="1036" name="Picture 12" descr="Top Black-Eyed Pea Cowpea Seeds | White Field Pea Bean Fresh Vegetable Seed  2022 | eBay">
            <a:extLst>
              <a:ext uri="{FF2B5EF4-FFF2-40B4-BE49-F238E27FC236}">
                <a16:creationId xmlns:a16="http://schemas.microsoft.com/office/drawing/2014/main" id="{4CA46613-B1F7-1711-83E0-FFA50A874CB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934057" y="2244108"/>
            <a:ext cx="3257943" cy="2336611"/>
          </a:xfrm>
          <a:prstGeom prst="rect">
            <a:avLst/>
          </a:prstGeom>
          <a:noFill/>
          <a:effectLst>
            <a:softEdge rad="1143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474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3000"/>
            <a:lum/>
          </a:blip>
          <a:srcRect/>
          <a:stretch>
            <a:fillRect t="90000" b="-79000"/>
          </a:stretch>
        </a:blipFill>
        <a:effectLst/>
      </p:bgPr>
    </p:bg>
    <p:spTree>
      <p:nvGrpSpPr>
        <p:cNvPr id="1" name="">
          <a:extLst>
            <a:ext uri="{FF2B5EF4-FFF2-40B4-BE49-F238E27FC236}">
              <a16:creationId xmlns:a16="http://schemas.microsoft.com/office/drawing/2014/main" id="{47729325-98F2-9F7D-23BA-6D916ACDD7EA}"/>
            </a:ext>
          </a:extLst>
        </p:cNvPr>
        <p:cNvGrpSpPr/>
        <p:nvPr/>
      </p:nvGrpSpPr>
      <p:grpSpPr>
        <a:xfrm>
          <a:off x="0" y="0"/>
          <a:ext cx="0" cy="0"/>
          <a:chOff x="0" y="0"/>
          <a:chExt cx="0" cy="0"/>
        </a:xfrm>
      </p:grpSpPr>
      <p:sp>
        <p:nvSpPr>
          <p:cNvPr id="4" name="Sous-titre 3">
            <a:extLst>
              <a:ext uri="{FF2B5EF4-FFF2-40B4-BE49-F238E27FC236}">
                <a16:creationId xmlns:a16="http://schemas.microsoft.com/office/drawing/2014/main" id="{23BB2935-0827-63B3-178C-81B551D0A56D}"/>
              </a:ext>
            </a:extLst>
          </p:cNvPr>
          <p:cNvSpPr>
            <a:spLocks noGrp="1"/>
          </p:cNvSpPr>
          <p:nvPr>
            <p:ph type="subTitle" idx="1"/>
          </p:nvPr>
        </p:nvSpPr>
        <p:spPr>
          <a:xfrm>
            <a:off x="813262" y="975071"/>
            <a:ext cx="10565476" cy="3458944"/>
          </a:xfrm>
        </p:spPr>
        <p:txBody>
          <a:bodyPr rtlCol="0"/>
          <a:lstStyle/>
          <a:p>
            <a:pPr marL="342900" indent="-342900" algn="just">
              <a:lnSpc>
                <a:spcPct val="150000"/>
              </a:lnSpc>
              <a:buFont typeface="Courier New" panose="02070309020205020404" pitchFamily="49" charset="0"/>
              <a:buChar char="o"/>
            </a:pPr>
            <a:r>
              <a:rPr lang="en-US" sz="2800" dirty="0">
                <a:solidFill>
                  <a:schemeClr val="tx1"/>
                </a:solidFill>
                <a:latin typeface="Garamond" panose="02020404030301010803" pitchFamily="18" charset="0"/>
                <a:ea typeface="Calibri" panose="020F0502020204030204" pitchFamily="34" charset="0"/>
                <a:cs typeface="Arial" panose="020B0604020202020204" pitchFamily="34" charset="0"/>
              </a:rPr>
              <a:t>A</a:t>
            </a:r>
            <a:r>
              <a:rPr lang="en-US" sz="2800" dirty="0">
                <a:solidFill>
                  <a:schemeClr val="tx1"/>
                </a:solidFill>
                <a:effectLst/>
                <a:latin typeface="Garamond" panose="02020404030301010803" pitchFamily="18" charset="0"/>
                <a:ea typeface="Calibri" panose="020F0502020204030204" pitchFamily="34" charset="0"/>
                <a:cs typeface="Arial" panose="020B0604020202020204" pitchFamily="34" charset="0"/>
              </a:rPr>
              <a:t>griculture remains the economic sector most sensitive to the negative effects of climate change because the high temperatures brought by that change reduce the yields of useful crops (</a:t>
            </a:r>
            <a:r>
              <a:rPr lang="en-US" sz="2800" dirty="0" err="1">
                <a:solidFill>
                  <a:schemeClr val="tx1"/>
                </a:solidFill>
                <a:effectLst/>
                <a:latin typeface="Garamond" panose="02020404030301010803" pitchFamily="18" charset="0"/>
                <a:ea typeface="Calibri" panose="020F0502020204030204" pitchFamily="34" charset="0"/>
                <a:cs typeface="Arial" panose="020B0604020202020204" pitchFamily="34" charset="0"/>
              </a:rPr>
              <a:t>Bakhtache</a:t>
            </a:r>
            <a:r>
              <a:rPr lang="en-US" sz="2800" dirty="0">
                <a:solidFill>
                  <a:schemeClr val="tx1"/>
                </a:solidFill>
                <a:effectLst/>
                <a:latin typeface="Garamond" panose="02020404030301010803" pitchFamily="18" charset="0"/>
                <a:ea typeface="Calibri" panose="020F0502020204030204" pitchFamily="34" charset="0"/>
                <a:cs typeface="Arial" panose="020B0604020202020204" pitchFamily="34" charset="0"/>
              </a:rPr>
              <a:t> and </a:t>
            </a:r>
            <a:r>
              <a:rPr lang="en-US" sz="2800" dirty="0" err="1">
                <a:solidFill>
                  <a:schemeClr val="tx1"/>
                </a:solidFill>
                <a:effectLst/>
                <a:latin typeface="Garamond" panose="02020404030301010803" pitchFamily="18" charset="0"/>
                <a:ea typeface="Calibri" panose="020F0502020204030204" pitchFamily="34" charset="0"/>
                <a:cs typeface="Arial" panose="020B0604020202020204" pitchFamily="34" charset="0"/>
              </a:rPr>
              <a:t>Hadjene</a:t>
            </a:r>
            <a:r>
              <a:rPr lang="en-US" sz="2800" dirty="0">
                <a:solidFill>
                  <a:schemeClr val="tx1"/>
                </a:solidFill>
                <a:latin typeface="Garamond" panose="02020404030301010803" pitchFamily="18" charset="0"/>
                <a:ea typeface="Calibri" panose="020F0502020204030204" pitchFamily="34" charset="0"/>
                <a:cs typeface="Arial" panose="020B0604020202020204" pitchFamily="34" charset="0"/>
              </a:rPr>
              <a:t>,</a:t>
            </a:r>
            <a:r>
              <a:rPr lang="en-US" sz="2800" dirty="0">
                <a:solidFill>
                  <a:schemeClr val="tx1"/>
                </a:solidFill>
                <a:effectLst/>
                <a:latin typeface="Garamond" panose="02020404030301010803" pitchFamily="18" charset="0"/>
                <a:ea typeface="Calibri" panose="020F0502020204030204" pitchFamily="34" charset="0"/>
                <a:cs typeface="Arial" panose="020B0604020202020204" pitchFamily="34" charset="0"/>
              </a:rPr>
              <a:t> 2023).</a:t>
            </a:r>
          </a:p>
          <a:p>
            <a:pPr marL="342900" indent="-342900" algn="just" rtl="0">
              <a:lnSpc>
                <a:spcPct val="150000"/>
              </a:lnSpc>
              <a:buFont typeface="Courier New" panose="02070309020205020404" pitchFamily="49" charset="0"/>
              <a:buChar char="o"/>
            </a:pPr>
            <a:r>
              <a:rPr lang="en-US" sz="2800" dirty="0">
                <a:solidFill>
                  <a:schemeClr val="tx1"/>
                </a:solidFill>
                <a:effectLst/>
                <a:latin typeface="Garamond" panose="02020404030301010803" pitchFamily="18" charset="0"/>
                <a:ea typeface="Calibri" panose="020F0502020204030204" pitchFamily="34" charset="0"/>
                <a:cs typeface="Arial" panose="020B0604020202020204" pitchFamily="34" charset="0"/>
              </a:rPr>
              <a:t> The quest to improve yields has led the global food system to an addiction to chemical fertilizers (Grain, 2022)</a:t>
            </a:r>
            <a:r>
              <a:rPr lang="en-US" sz="2800" dirty="0">
                <a:solidFill>
                  <a:schemeClr val="tx1"/>
                </a:solidFill>
                <a:latin typeface="Garamond" panose="02020404030301010803" pitchFamily="18" charset="0"/>
                <a:ea typeface="Calibri" panose="020F0502020204030204" pitchFamily="34" charset="0"/>
                <a:cs typeface="Arial" panose="020B0604020202020204" pitchFamily="34" charset="0"/>
              </a:rPr>
              <a:t>.</a:t>
            </a:r>
            <a:endParaRPr lang="fr" sz="2800" dirty="0">
              <a:solidFill>
                <a:schemeClr val="tx1"/>
              </a:solidFill>
              <a:latin typeface="Garamond" panose="02020404030301010803" pitchFamily="18" charset="0"/>
              <a:cs typeface="Arial" panose="020B0604020202020204" pitchFamily="34" charset="0"/>
            </a:endParaRPr>
          </a:p>
          <a:p>
            <a:pPr rtl="0"/>
            <a:endParaRPr lang="fr" dirty="0"/>
          </a:p>
        </p:txBody>
      </p:sp>
      <p:sp>
        <p:nvSpPr>
          <p:cNvPr id="2" name="Ellipse 1">
            <a:extLst>
              <a:ext uri="{FF2B5EF4-FFF2-40B4-BE49-F238E27FC236}">
                <a16:creationId xmlns:a16="http://schemas.microsoft.com/office/drawing/2014/main" id="{B9CA7CAC-B876-C251-CECC-1CACC6D33865}"/>
              </a:ext>
            </a:extLst>
          </p:cNvPr>
          <p:cNvSpPr/>
          <p:nvPr/>
        </p:nvSpPr>
        <p:spPr>
          <a:xfrm>
            <a:off x="1101459" y="4788735"/>
            <a:ext cx="3255729" cy="95596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b="1" dirty="0">
                <a:latin typeface="Garamond" panose="02020404030301010803" pitchFamily="18" charset="0"/>
              </a:rPr>
              <a:t>Chemical</a:t>
            </a:r>
          </a:p>
          <a:p>
            <a:pPr algn="ctr"/>
            <a:r>
              <a:rPr lang="en-GB" sz="3200" b="1" dirty="0">
                <a:latin typeface="Garamond" panose="02020404030301010803" pitchFamily="18" charset="0"/>
              </a:rPr>
              <a:t>Fertilizers</a:t>
            </a:r>
          </a:p>
        </p:txBody>
      </p:sp>
      <p:sp>
        <p:nvSpPr>
          <p:cNvPr id="3" name="Ellipse 2">
            <a:extLst>
              <a:ext uri="{FF2B5EF4-FFF2-40B4-BE49-F238E27FC236}">
                <a16:creationId xmlns:a16="http://schemas.microsoft.com/office/drawing/2014/main" id="{B701F9CA-B82B-2248-A5C0-DCC1DE1206F5}"/>
              </a:ext>
            </a:extLst>
          </p:cNvPr>
          <p:cNvSpPr/>
          <p:nvPr/>
        </p:nvSpPr>
        <p:spPr>
          <a:xfrm>
            <a:off x="4979889" y="4788735"/>
            <a:ext cx="2854925" cy="95596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b="1" dirty="0">
                <a:latin typeface="Garamond" panose="02020404030301010803" pitchFamily="18" charset="0"/>
              </a:rPr>
              <a:t>Yield</a:t>
            </a:r>
          </a:p>
        </p:txBody>
      </p:sp>
      <p:sp>
        <p:nvSpPr>
          <p:cNvPr id="5" name="Flèche : droite 4">
            <a:extLst>
              <a:ext uri="{FF2B5EF4-FFF2-40B4-BE49-F238E27FC236}">
                <a16:creationId xmlns:a16="http://schemas.microsoft.com/office/drawing/2014/main" id="{4251B18B-B604-0EAA-4197-FA10A5134FCA}"/>
              </a:ext>
            </a:extLst>
          </p:cNvPr>
          <p:cNvSpPr/>
          <p:nvPr/>
        </p:nvSpPr>
        <p:spPr>
          <a:xfrm>
            <a:off x="4462451" y="5178394"/>
            <a:ext cx="412175" cy="17664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 name="Connecteur droit avec flèche 6">
            <a:extLst>
              <a:ext uri="{FF2B5EF4-FFF2-40B4-BE49-F238E27FC236}">
                <a16:creationId xmlns:a16="http://schemas.microsoft.com/office/drawing/2014/main" id="{789821E5-EC34-2C6B-B865-D4688C387D74}"/>
              </a:ext>
            </a:extLst>
          </p:cNvPr>
          <p:cNvCxnSpPr/>
          <p:nvPr/>
        </p:nvCxnSpPr>
        <p:spPr>
          <a:xfrm flipV="1">
            <a:off x="6946104" y="4919668"/>
            <a:ext cx="288000" cy="28800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 name="Sous-titre 3">
            <a:extLst>
              <a:ext uri="{FF2B5EF4-FFF2-40B4-BE49-F238E27FC236}">
                <a16:creationId xmlns:a16="http://schemas.microsoft.com/office/drawing/2014/main" id="{A9A0CA62-E56A-0F43-5CFC-1AA3D3A096E9}"/>
              </a:ext>
            </a:extLst>
          </p:cNvPr>
          <p:cNvSpPr txBox="1">
            <a:spLocks/>
          </p:cNvSpPr>
          <p:nvPr/>
        </p:nvSpPr>
        <p:spPr>
          <a:xfrm>
            <a:off x="498902" y="421875"/>
            <a:ext cx="10565476" cy="35737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US" sz="2800" b="1" dirty="0">
                <a:latin typeface="Garamond" panose="02020404030301010803" pitchFamily="18" charset="0"/>
                <a:ea typeface="Calibri" panose="020F0502020204030204" pitchFamily="34" charset="0"/>
              </a:rPr>
              <a:t>Background</a:t>
            </a:r>
            <a:endParaRPr lang="fr" sz="3600" b="1" dirty="0">
              <a:latin typeface="Garamond" panose="02020404030301010803" pitchFamily="18" charset="0"/>
            </a:endParaRPr>
          </a:p>
        </p:txBody>
      </p:sp>
      <p:sp>
        <p:nvSpPr>
          <p:cNvPr id="8" name="Flèche : droite 7">
            <a:extLst>
              <a:ext uri="{FF2B5EF4-FFF2-40B4-BE49-F238E27FC236}">
                <a16:creationId xmlns:a16="http://schemas.microsoft.com/office/drawing/2014/main" id="{6911A30C-10F4-FA92-5612-D547516EB888}"/>
              </a:ext>
            </a:extLst>
          </p:cNvPr>
          <p:cNvSpPr/>
          <p:nvPr/>
        </p:nvSpPr>
        <p:spPr>
          <a:xfrm>
            <a:off x="7940077" y="5165356"/>
            <a:ext cx="412175" cy="176647"/>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Ellipse 8">
            <a:extLst>
              <a:ext uri="{FF2B5EF4-FFF2-40B4-BE49-F238E27FC236}">
                <a16:creationId xmlns:a16="http://schemas.microsoft.com/office/drawing/2014/main" id="{CDD367CC-57FE-EF80-9FF4-2C6E4418CD23}"/>
              </a:ext>
            </a:extLst>
          </p:cNvPr>
          <p:cNvSpPr/>
          <p:nvPr/>
        </p:nvSpPr>
        <p:spPr>
          <a:xfrm>
            <a:off x="8457515" y="4729686"/>
            <a:ext cx="2921223" cy="95596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b="1" dirty="0">
                <a:latin typeface="Garamond" panose="02020404030301010803" pitchFamily="18" charset="0"/>
              </a:rPr>
              <a:t>GHG Emission</a:t>
            </a:r>
          </a:p>
        </p:txBody>
      </p:sp>
    </p:spTree>
    <p:extLst>
      <p:ext uri="{BB962C8B-B14F-4D97-AF65-F5344CB8AC3E}">
        <p14:creationId xmlns:p14="http://schemas.microsoft.com/office/powerpoint/2010/main" val="3568563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3000"/>
            <a:lum/>
          </a:blip>
          <a:srcRect/>
          <a:stretch>
            <a:fillRect t="90000" b="-79000"/>
          </a:stretch>
        </a:blipFill>
        <a:effectLst/>
      </p:bgPr>
    </p:bg>
    <p:spTree>
      <p:nvGrpSpPr>
        <p:cNvPr id="1" name="">
          <a:extLst>
            <a:ext uri="{FF2B5EF4-FFF2-40B4-BE49-F238E27FC236}">
              <a16:creationId xmlns:a16="http://schemas.microsoft.com/office/drawing/2014/main" id="{E9209C7B-9B72-5A4E-40D9-1C0C4DD1EEA6}"/>
            </a:ext>
          </a:extLst>
        </p:cNvPr>
        <p:cNvGrpSpPr/>
        <p:nvPr/>
      </p:nvGrpSpPr>
      <p:grpSpPr>
        <a:xfrm>
          <a:off x="0" y="0"/>
          <a:ext cx="0" cy="0"/>
          <a:chOff x="0" y="0"/>
          <a:chExt cx="0" cy="0"/>
        </a:xfrm>
      </p:grpSpPr>
      <p:sp>
        <p:nvSpPr>
          <p:cNvPr id="4" name="Sous-titre 3">
            <a:extLst>
              <a:ext uri="{FF2B5EF4-FFF2-40B4-BE49-F238E27FC236}">
                <a16:creationId xmlns:a16="http://schemas.microsoft.com/office/drawing/2014/main" id="{087276D1-4013-C761-2560-CC5AB5CBFC81}"/>
              </a:ext>
            </a:extLst>
          </p:cNvPr>
          <p:cNvSpPr>
            <a:spLocks noGrp="1"/>
          </p:cNvSpPr>
          <p:nvPr>
            <p:ph type="subTitle" idx="1"/>
          </p:nvPr>
        </p:nvSpPr>
        <p:spPr>
          <a:xfrm>
            <a:off x="400579" y="1402098"/>
            <a:ext cx="6947831" cy="4762728"/>
          </a:xfrm>
        </p:spPr>
        <p:txBody>
          <a:bodyPr rtlCol="0"/>
          <a:lstStyle/>
          <a:p>
            <a:pPr marL="285750" indent="-285750" algn="just">
              <a:lnSpc>
                <a:spcPct val="150000"/>
              </a:lnSpc>
              <a:buFont typeface="Wingdings" panose="05000000000000000000" pitchFamily="2" charset="2"/>
              <a:buChar char="q"/>
            </a:pPr>
            <a:r>
              <a:rPr lang="en-US" dirty="0">
                <a:solidFill>
                  <a:schemeClr val="tx1"/>
                </a:solidFill>
                <a:latin typeface="Garamond" panose="02020404030301010803" pitchFamily="18" charset="0"/>
                <a:ea typeface="Calibri" panose="020F0502020204030204" pitchFamily="34" charset="0"/>
              </a:rPr>
              <a:t>Agricultural sector is responsible for approximately 100 billions tons of CO2 and </a:t>
            </a:r>
            <a:r>
              <a:rPr lang="en-US" dirty="0">
                <a:solidFill>
                  <a:srgbClr val="FF0000"/>
                </a:solidFill>
                <a:latin typeface="Garamond" panose="02020404030301010803" pitchFamily="18" charset="0"/>
                <a:ea typeface="Calibri" panose="020F0502020204030204" pitchFamily="34" charset="0"/>
              </a:rPr>
              <a:t>nearly half of these emissions is attributed to the production and use of N fertilizers.</a:t>
            </a:r>
            <a:r>
              <a:rPr lang="en-US" dirty="0">
                <a:solidFill>
                  <a:schemeClr val="tx1"/>
                </a:solidFill>
                <a:latin typeface="Garamond" panose="02020404030301010803" pitchFamily="18" charset="0"/>
                <a:ea typeface="Calibri" panose="020F0502020204030204" pitchFamily="34" charset="0"/>
              </a:rPr>
              <a:t> </a:t>
            </a:r>
            <a:r>
              <a:rPr lang="en-US" dirty="0">
                <a:solidFill>
                  <a:srgbClr val="FF0000"/>
                </a:solidFill>
                <a:latin typeface="Garamond" panose="02020404030301010803" pitchFamily="18" charset="0"/>
                <a:ea typeface="Calibri" panose="020F0502020204030204" pitchFamily="34" charset="0"/>
              </a:rPr>
              <a:t>In 2020, 85 million tons of nitrogen (N) were applied </a:t>
            </a:r>
            <a:r>
              <a:rPr lang="en-US" dirty="0">
                <a:solidFill>
                  <a:schemeClr val="tx1"/>
                </a:solidFill>
                <a:latin typeface="Garamond" panose="02020404030301010803" pitchFamily="18" charset="0"/>
                <a:ea typeface="Calibri" panose="020F0502020204030204" pitchFamily="34" charset="0"/>
              </a:rPr>
              <a:t>to agricultural land (</a:t>
            </a:r>
            <a:r>
              <a:rPr lang="en-US" dirty="0" err="1">
                <a:solidFill>
                  <a:schemeClr val="tx1"/>
                </a:solidFill>
                <a:latin typeface="Garamond" panose="02020404030301010803" pitchFamily="18" charset="0"/>
                <a:ea typeface="Calibri" panose="020F0502020204030204" pitchFamily="34" charset="0"/>
              </a:rPr>
              <a:t>Minyasan</a:t>
            </a:r>
            <a:r>
              <a:rPr lang="en-US" dirty="0">
                <a:solidFill>
                  <a:schemeClr val="tx1"/>
                </a:solidFill>
                <a:latin typeface="Garamond" panose="02020404030301010803" pitchFamily="18" charset="0"/>
                <a:ea typeface="Calibri" panose="020F0502020204030204" pitchFamily="34" charset="0"/>
              </a:rPr>
              <a:t> 2022). </a:t>
            </a:r>
          </a:p>
          <a:p>
            <a:pPr marL="285750" indent="-285750" algn="just">
              <a:lnSpc>
                <a:spcPct val="150000"/>
              </a:lnSpc>
              <a:buFont typeface="Wingdings" panose="05000000000000000000" pitchFamily="2" charset="2"/>
              <a:buChar char="q"/>
            </a:pPr>
            <a:r>
              <a:rPr lang="en-US" dirty="0">
                <a:solidFill>
                  <a:srgbClr val="FF0000"/>
                </a:solidFill>
                <a:latin typeface="Garamond" panose="02020404030301010803" pitchFamily="18" charset="0"/>
                <a:ea typeface="Calibri" panose="020F0502020204030204" pitchFamily="34" charset="0"/>
              </a:rPr>
              <a:t>An increasing of more than 50% is expected by 2050</a:t>
            </a:r>
            <a:r>
              <a:rPr lang="en-US" dirty="0">
                <a:solidFill>
                  <a:schemeClr val="tx1"/>
                </a:solidFill>
                <a:latin typeface="Garamond" panose="02020404030301010803" pitchFamily="18" charset="0"/>
                <a:ea typeface="Calibri" panose="020F0502020204030204" pitchFamily="34" charset="0"/>
              </a:rPr>
              <a:t>, according to the FAO (IATP, Greenpeace International et GRAIN 2021)</a:t>
            </a:r>
            <a:endParaRPr lang="en-GB" dirty="0">
              <a:solidFill>
                <a:schemeClr val="tx1"/>
              </a:solidFill>
              <a:latin typeface="Garamond" panose="02020404030301010803" pitchFamily="18" charset="0"/>
            </a:endParaRPr>
          </a:p>
          <a:p>
            <a:pPr algn="just" rtl="0"/>
            <a:endParaRPr lang="en-US" dirty="0">
              <a:solidFill>
                <a:schemeClr val="tx1"/>
              </a:solidFill>
              <a:effectLst/>
              <a:latin typeface="Garamond" panose="02020404030301010803" pitchFamily="18" charset="0"/>
              <a:ea typeface="Calibri" panose="020F0502020204030204" pitchFamily="34" charset="0"/>
            </a:endParaRPr>
          </a:p>
          <a:p>
            <a:pPr algn="just" rtl="0"/>
            <a:endParaRPr lang="en-US" sz="700" dirty="0">
              <a:effectLst/>
              <a:latin typeface="Garamond" panose="02020404030301010803" pitchFamily="18" charset="0"/>
              <a:ea typeface="Calibri" panose="020F0502020204030204" pitchFamily="34" charset="0"/>
            </a:endParaRPr>
          </a:p>
        </p:txBody>
      </p:sp>
      <p:sp>
        <p:nvSpPr>
          <p:cNvPr id="3" name="Sous-titre 3">
            <a:extLst>
              <a:ext uri="{FF2B5EF4-FFF2-40B4-BE49-F238E27FC236}">
                <a16:creationId xmlns:a16="http://schemas.microsoft.com/office/drawing/2014/main" id="{BF4CB764-4659-5554-BA3C-C2835420C609}"/>
              </a:ext>
            </a:extLst>
          </p:cNvPr>
          <p:cNvSpPr txBox="1">
            <a:spLocks/>
          </p:cNvSpPr>
          <p:nvPr/>
        </p:nvSpPr>
        <p:spPr>
          <a:xfrm>
            <a:off x="400579" y="313719"/>
            <a:ext cx="11624272" cy="35737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800" b="1" dirty="0">
                <a:latin typeface="Garamond" panose="02020404030301010803" pitchFamily="18" charset="0"/>
                <a:ea typeface="Calibri" panose="020F0502020204030204" pitchFamily="34" charset="0"/>
              </a:rPr>
              <a:t>Background cont’d: Fertilizers, source of anthropogenic Greenhouse gases</a:t>
            </a:r>
            <a:endParaRPr lang="fr" sz="3600" b="1" dirty="0">
              <a:latin typeface="Garamond" panose="02020404030301010803" pitchFamily="18" charset="0"/>
            </a:endParaRPr>
          </a:p>
        </p:txBody>
      </p:sp>
      <p:sp>
        <p:nvSpPr>
          <p:cNvPr id="2" name="Sous-titre 3">
            <a:extLst>
              <a:ext uri="{FF2B5EF4-FFF2-40B4-BE49-F238E27FC236}">
                <a16:creationId xmlns:a16="http://schemas.microsoft.com/office/drawing/2014/main" id="{C3E325CD-25D8-C531-EEF9-EF025E9B9404}"/>
              </a:ext>
            </a:extLst>
          </p:cNvPr>
          <p:cNvSpPr txBox="1">
            <a:spLocks/>
          </p:cNvSpPr>
          <p:nvPr/>
        </p:nvSpPr>
        <p:spPr>
          <a:xfrm>
            <a:off x="400579" y="892573"/>
            <a:ext cx="1914987" cy="59143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50000"/>
              </a:lnSpc>
            </a:pPr>
            <a:r>
              <a:rPr lang="fr-FR" dirty="0">
                <a:solidFill>
                  <a:srgbClr val="FF0000"/>
                </a:solidFill>
                <a:latin typeface="Garamond" panose="02020404030301010803" pitchFamily="18" charset="0"/>
              </a:rPr>
              <a:t>Some stats</a:t>
            </a:r>
            <a:endParaRPr lang="en-GB" dirty="0">
              <a:solidFill>
                <a:srgbClr val="FF0000"/>
              </a:solidFill>
              <a:latin typeface="Garamond" panose="02020404030301010803" pitchFamily="18" charset="0"/>
            </a:endParaRPr>
          </a:p>
          <a:p>
            <a:pPr algn="just"/>
            <a:endParaRPr lang="en-US" dirty="0">
              <a:solidFill>
                <a:schemeClr val="tx1"/>
              </a:solidFill>
              <a:latin typeface="Garamond" panose="02020404030301010803" pitchFamily="18" charset="0"/>
              <a:ea typeface="Calibri" panose="020F0502020204030204" pitchFamily="34" charset="0"/>
            </a:endParaRPr>
          </a:p>
          <a:p>
            <a:pPr algn="just"/>
            <a:endParaRPr lang="en-US" sz="700" dirty="0">
              <a:latin typeface="Garamond" panose="02020404030301010803" pitchFamily="18" charset="0"/>
              <a:ea typeface="Calibri" panose="020F0502020204030204" pitchFamily="34" charset="0"/>
            </a:endParaRPr>
          </a:p>
        </p:txBody>
      </p:sp>
      <p:sp>
        <p:nvSpPr>
          <p:cNvPr id="5" name="Sous-titre 3">
            <a:extLst>
              <a:ext uri="{FF2B5EF4-FFF2-40B4-BE49-F238E27FC236}">
                <a16:creationId xmlns:a16="http://schemas.microsoft.com/office/drawing/2014/main" id="{0BE0907F-FE74-42D0-1C17-368D343C642C}"/>
              </a:ext>
            </a:extLst>
          </p:cNvPr>
          <p:cNvSpPr txBox="1">
            <a:spLocks/>
          </p:cNvSpPr>
          <p:nvPr/>
        </p:nvSpPr>
        <p:spPr>
          <a:xfrm>
            <a:off x="8167255" y="1880754"/>
            <a:ext cx="4024745" cy="417714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50000"/>
              </a:lnSpc>
            </a:pPr>
            <a:r>
              <a:rPr lang="en-US" dirty="0">
                <a:solidFill>
                  <a:srgbClr val="FF0000"/>
                </a:solidFill>
                <a:latin typeface="Garamond" panose="02020404030301010803" pitchFamily="18" charset="0"/>
                <a:ea typeface="Calibri" panose="020F0502020204030204" pitchFamily="34" charset="0"/>
              </a:rPr>
              <a:t>Alternative??</a:t>
            </a:r>
            <a:r>
              <a:rPr lang="en-US" dirty="0">
                <a:latin typeface="Garamond" panose="02020404030301010803" pitchFamily="18" charset="0"/>
                <a:ea typeface="Calibri" panose="020F0502020204030204" pitchFamily="34" charset="0"/>
              </a:rPr>
              <a:t>: </a:t>
            </a:r>
            <a:r>
              <a:rPr lang="en-US" dirty="0">
                <a:solidFill>
                  <a:schemeClr val="tx1"/>
                </a:solidFill>
                <a:latin typeface="Garamond" panose="02020404030301010803" pitchFamily="18" charset="0"/>
                <a:ea typeface="Calibri" panose="020F0502020204030204" pitchFamily="34" charset="0"/>
              </a:rPr>
              <a:t>Legumes can help reduce the use of chemical fertilizers (important factors of climate change) and decrease greenhouse gas emissions(FAO 2024).</a:t>
            </a:r>
            <a:endParaRPr lang="en-US" sz="700" dirty="0">
              <a:solidFill>
                <a:schemeClr val="tx1"/>
              </a:solidFill>
              <a:latin typeface="Garamond" panose="02020404030301010803" pitchFamily="18" charset="0"/>
              <a:ea typeface="Calibri" panose="020F0502020204030204" pitchFamily="34" charset="0"/>
            </a:endParaRPr>
          </a:p>
          <a:p>
            <a:pPr algn="just">
              <a:lnSpc>
                <a:spcPct val="150000"/>
              </a:lnSpc>
            </a:pPr>
            <a:endParaRPr lang="en-US" dirty="0">
              <a:solidFill>
                <a:schemeClr val="tx1"/>
              </a:solidFill>
              <a:latin typeface="Garamond" panose="02020404030301010803" pitchFamily="18" charset="0"/>
              <a:ea typeface="Calibri" panose="020F0502020204030204" pitchFamily="34" charset="0"/>
            </a:endParaRPr>
          </a:p>
          <a:p>
            <a:pPr algn="just">
              <a:lnSpc>
                <a:spcPct val="150000"/>
              </a:lnSpc>
            </a:pPr>
            <a:endParaRPr lang="en-US" sz="700" dirty="0">
              <a:latin typeface="Garamond" panose="02020404030301010803" pitchFamily="18" charset="0"/>
              <a:ea typeface="Calibri" panose="020F0502020204030204" pitchFamily="34" charset="0"/>
            </a:endParaRPr>
          </a:p>
        </p:txBody>
      </p:sp>
    </p:spTree>
    <p:extLst>
      <p:ext uri="{BB962C8B-B14F-4D97-AF65-F5344CB8AC3E}">
        <p14:creationId xmlns:p14="http://schemas.microsoft.com/office/powerpoint/2010/main" val="720759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65000" t="7000" r="-12000" b="-5000"/>
          </a:stretch>
        </a:blipFill>
        <a:effectLst/>
      </p:bgPr>
    </p:bg>
    <p:spTree>
      <p:nvGrpSpPr>
        <p:cNvPr id="1" name="">
          <a:extLst>
            <a:ext uri="{FF2B5EF4-FFF2-40B4-BE49-F238E27FC236}">
              <a16:creationId xmlns:a16="http://schemas.microsoft.com/office/drawing/2014/main" id="{BB6DBE51-7306-625F-8332-67D4A8D92AC5}"/>
            </a:ext>
          </a:extLst>
        </p:cNvPr>
        <p:cNvGrpSpPr/>
        <p:nvPr/>
      </p:nvGrpSpPr>
      <p:grpSpPr>
        <a:xfrm>
          <a:off x="0" y="0"/>
          <a:ext cx="0" cy="0"/>
          <a:chOff x="0" y="0"/>
          <a:chExt cx="0" cy="0"/>
        </a:xfrm>
      </p:grpSpPr>
      <p:sp>
        <p:nvSpPr>
          <p:cNvPr id="4" name="Sous-titre 3">
            <a:extLst>
              <a:ext uri="{FF2B5EF4-FFF2-40B4-BE49-F238E27FC236}">
                <a16:creationId xmlns:a16="http://schemas.microsoft.com/office/drawing/2014/main" id="{EBE6D4C8-F26E-982B-B214-B6AAF289BEC0}"/>
              </a:ext>
            </a:extLst>
          </p:cNvPr>
          <p:cNvSpPr>
            <a:spLocks noGrp="1"/>
          </p:cNvSpPr>
          <p:nvPr>
            <p:ph type="subTitle" idx="1"/>
          </p:nvPr>
        </p:nvSpPr>
        <p:spPr>
          <a:xfrm>
            <a:off x="322120" y="968813"/>
            <a:ext cx="9466118" cy="5213778"/>
          </a:xfrm>
        </p:spPr>
        <p:txBody>
          <a:bodyPr rtlCol="0"/>
          <a:lstStyle/>
          <a:p>
            <a:pPr marL="571500" marR="215900" indent="-342900" algn="just">
              <a:lnSpc>
                <a:spcPct val="150000"/>
              </a:lnSpc>
              <a:buFont typeface="Wingdings" panose="05000000000000000000" pitchFamily="2" charset="2"/>
              <a:buChar char="q"/>
            </a:pPr>
            <a:r>
              <a:rPr lang="en-US" dirty="0">
                <a:solidFill>
                  <a:schemeClr val="tx1"/>
                </a:solidFill>
                <a:latin typeface="Garamond" panose="02020404030301010803" pitchFamily="18" charset="0"/>
              </a:rPr>
              <a:t>Legumes are assumed to improve soil fertility through the nitrogen fixation process.</a:t>
            </a:r>
          </a:p>
          <a:p>
            <a:pPr marL="571500" marR="215900" indent="-342900" algn="just">
              <a:lnSpc>
                <a:spcPct val="150000"/>
              </a:lnSpc>
              <a:buFont typeface="Wingdings" panose="05000000000000000000" pitchFamily="2" charset="2"/>
              <a:buChar char="q"/>
            </a:pPr>
            <a:r>
              <a:rPr lang="en-US" dirty="0">
                <a:solidFill>
                  <a:schemeClr val="tx1"/>
                </a:solidFill>
                <a:latin typeface="Garamond" panose="02020404030301010803" pitchFamily="18" charset="0"/>
              </a:rPr>
              <a:t>Consequently, farmers are always advised to have legumes in their crop rotation schedules with the hope that the legume will add nitrogen to the soil </a:t>
            </a:r>
          </a:p>
          <a:p>
            <a:pPr marL="571500" marR="215900" indent="-342900" algn="just">
              <a:lnSpc>
                <a:spcPct val="150000"/>
              </a:lnSpc>
              <a:buFont typeface="Wingdings" panose="05000000000000000000" pitchFamily="2" charset="2"/>
              <a:buChar char="q"/>
            </a:pPr>
            <a:r>
              <a:rPr lang="en-US" dirty="0">
                <a:solidFill>
                  <a:schemeClr val="tx1"/>
                </a:solidFill>
                <a:latin typeface="Garamond" panose="02020404030301010803" pitchFamily="18" charset="0"/>
              </a:rPr>
              <a:t>The amount of nitrogen fixed and added to the soil by a particular legume is heavily influenced by many abiotic and biotic factors such as: legume species, presence of the required rhizobia in the soil, soil temperature, soil pH, prevailing soil fertility status, etc.</a:t>
            </a:r>
          </a:p>
          <a:p>
            <a:pPr marL="228600" marR="215900" algn="just">
              <a:lnSpc>
                <a:spcPct val="100000"/>
              </a:lnSpc>
            </a:pPr>
            <a:endParaRPr lang="en-US" sz="2000" dirty="0">
              <a:latin typeface="Garamond" panose="02020404030301010803" pitchFamily="18" charset="0"/>
            </a:endParaRPr>
          </a:p>
          <a:p>
            <a:pPr marL="571500" marR="215900" indent="-342900" algn="just">
              <a:lnSpc>
                <a:spcPct val="100000"/>
              </a:lnSpc>
              <a:buFont typeface="Wingdings" panose="05000000000000000000" pitchFamily="2" charset="2"/>
              <a:buChar char="q"/>
            </a:pPr>
            <a:endParaRPr lang="en-US" sz="2000" dirty="0">
              <a:latin typeface="Garamond" panose="02020404030301010803" pitchFamily="18" charset="0"/>
            </a:endParaRPr>
          </a:p>
          <a:p>
            <a:pPr marL="571500" marR="215900" indent="-342900" algn="just">
              <a:lnSpc>
                <a:spcPct val="100000"/>
              </a:lnSpc>
              <a:buFont typeface="Wingdings" panose="05000000000000000000" pitchFamily="2" charset="2"/>
              <a:buChar char="q"/>
            </a:pPr>
            <a:endParaRPr lang="fr-FR" sz="2000" dirty="0">
              <a:latin typeface="Garamond" panose="02020404030301010803" pitchFamily="18" charset="0"/>
            </a:endParaRPr>
          </a:p>
        </p:txBody>
      </p:sp>
      <p:sp>
        <p:nvSpPr>
          <p:cNvPr id="2" name="Sous-titre 3">
            <a:extLst>
              <a:ext uri="{FF2B5EF4-FFF2-40B4-BE49-F238E27FC236}">
                <a16:creationId xmlns:a16="http://schemas.microsoft.com/office/drawing/2014/main" id="{98D9A58F-4965-14BC-E156-94AACBA47917}"/>
              </a:ext>
            </a:extLst>
          </p:cNvPr>
          <p:cNvSpPr txBox="1">
            <a:spLocks/>
          </p:cNvSpPr>
          <p:nvPr/>
        </p:nvSpPr>
        <p:spPr>
          <a:xfrm>
            <a:off x="813262" y="421875"/>
            <a:ext cx="10565476" cy="35737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US" sz="2800" b="1" dirty="0">
                <a:latin typeface="Garamond" panose="02020404030301010803" pitchFamily="18" charset="0"/>
                <a:ea typeface="Calibri" panose="020F0502020204030204" pitchFamily="34" charset="0"/>
              </a:rPr>
              <a:t>Problem statement</a:t>
            </a:r>
            <a:endParaRPr lang="fr" sz="3600" b="1" dirty="0">
              <a:latin typeface="Garamond" panose="02020404030301010803" pitchFamily="18" charset="0"/>
            </a:endParaRPr>
          </a:p>
        </p:txBody>
      </p:sp>
    </p:spTree>
    <p:extLst>
      <p:ext uri="{BB962C8B-B14F-4D97-AF65-F5344CB8AC3E}">
        <p14:creationId xmlns:p14="http://schemas.microsoft.com/office/powerpoint/2010/main" val="1333965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3000"/>
            <a:lum/>
          </a:blip>
          <a:srcRect/>
          <a:stretch>
            <a:fillRect t="90000" b="-79000"/>
          </a:stretch>
        </a:blipFill>
        <a:effectLst/>
      </p:bgPr>
    </p:bg>
    <p:spTree>
      <p:nvGrpSpPr>
        <p:cNvPr id="1" name="">
          <a:extLst>
            <a:ext uri="{FF2B5EF4-FFF2-40B4-BE49-F238E27FC236}">
              <a16:creationId xmlns:a16="http://schemas.microsoft.com/office/drawing/2014/main" id="{6FA314A7-EBE3-E3B1-218A-097F60DF381B}"/>
            </a:ext>
          </a:extLst>
        </p:cNvPr>
        <p:cNvGrpSpPr/>
        <p:nvPr/>
      </p:nvGrpSpPr>
      <p:grpSpPr>
        <a:xfrm>
          <a:off x="0" y="0"/>
          <a:ext cx="0" cy="0"/>
          <a:chOff x="0" y="0"/>
          <a:chExt cx="0" cy="0"/>
        </a:xfrm>
      </p:grpSpPr>
      <p:sp>
        <p:nvSpPr>
          <p:cNvPr id="4" name="Sous-titre 3">
            <a:extLst>
              <a:ext uri="{FF2B5EF4-FFF2-40B4-BE49-F238E27FC236}">
                <a16:creationId xmlns:a16="http://schemas.microsoft.com/office/drawing/2014/main" id="{17A65223-4D45-FEC7-76F8-DC0B027DB0F0}"/>
              </a:ext>
            </a:extLst>
          </p:cNvPr>
          <p:cNvSpPr>
            <a:spLocks noGrp="1"/>
          </p:cNvSpPr>
          <p:nvPr>
            <p:ph type="subTitle" idx="1"/>
          </p:nvPr>
        </p:nvSpPr>
        <p:spPr>
          <a:xfrm>
            <a:off x="672169" y="1081548"/>
            <a:ext cx="10847662" cy="4739149"/>
          </a:xfrm>
        </p:spPr>
        <p:txBody>
          <a:bodyPr rtlCol="0"/>
          <a:lstStyle/>
          <a:p>
            <a:pPr marL="571500" marR="215900" indent="-342900" algn="just">
              <a:lnSpc>
                <a:spcPct val="150000"/>
              </a:lnSpc>
              <a:buFont typeface="Wingdings" panose="05000000000000000000" pitchFamily="2" charset="2"/>
              <a:buChar char="q"/>
            </a:pPr>
            <a:r>
              <a:rPr lang="en-US" dirty="0">
                <a:solidFill>
                  <a:schemeClr val="tx1"/>
                </a:solidFill>
                <a:latin typeface="Garamond" panose="02020404030301010803" pitchFamily="18" charset="0"/>
              </a:rPr>
              <a:t>The different amounts of nitrogen added to soil by different legumes growing on same soils and under the same environmental conditions have not been well established. </a:t>
            </a:r>
          </a:p>
          <a:p>
            <a:pPr marL="400050" marR="215900" indent="-171450" algn="just">
              <a:lnSpc>
                <a:spcPct val="150000"/>
              </a:lnSpc>
              <a:buFont typeface="Wingdings" panose="05000000000000000000" pitchFamily="2" charset="2"/>
              <a:buChar char="q"/>
            </a:pPr>
            <a:endParaRPr lang="en-US" sz="200" dirty="0">
              <a:solidFill>
                <a:schemeClr val="tx1"/>
              </a:solidFill>
              <a:latin typeface="Garamond" panose="02020404030301010803" pitchFamily="18" charset="0"/>
            </a:endParaRPr>
          </a:p>
          <a:p>
            <a:pPr marL="571500" marR="215900" indent="-342900" algn="just">
              <a:lnSpc>
                <a:spcPct val="150000"/>
              </a:lnSpc>
              <a:buFont typeface="Wingdings" panose="05000000000000000000" pitchFamily="2" charset="2"/>
              <a:buChar char="q"/>
            </a:pPr>
            <a:r>
              <a:rPr lang="en-US" dirty="0">
                <a:solidFill>
                  <a:schemeClr val="tx1"/>
                </a:solidFill>
                <a:latin typeface="Garamond" panose="02020404030301010803" pitchFamily="18" charset="0"/>
              </a:rPr>
              <a:t>Therefore, the purpose of this study is to investigate the amounts of nitrogen added to the soil by different legumes and how those amounts of nitrogen affect the growth and yield of a cereal crop (maize) planted on the same soil after the legumes have been harvested.</a:t>
            </a:r>
            <a:endParaRPr lang="fr" dirty="0">
              <a:solidFill>
                <a:schemeClr val="tx1"/>
              </a:solidFill>
              <a:latin typeface="Garamond" panose="02020404030301010803" pitchFamily="18" charset="0"/>
            </a:endParaRPr>
          </a:p>
          <a:p>
            <a:pPr marL="571500" marR="215900" indent="-342900" algn="just">
              <a:lnSpc>
                <a:spcPct val="100000"/>
              </a:lnSpc>
              <a:buFont typeface="Wingdings" panose="05000000000000000000" pitchFamily="2" charset="2"/>
              <a:buChar char="q"/>
            </a:pPr>
            <a:endParaRPr lang="en-US" sz="2000" dirty="0">
              <a:latin typeface="Garamond" panose="02020404030301010803" pitchFamily="18" charset="0"/>
            </a:endParaRPr>
          </a:p>
          <a:p>
            <a:pPr marL="571500" marR="215900" indent="-342900" algn="just">
              <a:lnSpc>
                <a:spcPct val="100000"/>
              </a:lnSpc>
              <a:buFont typeface="Wingdings" panose="05000000000000000000" pitchFamily="2" charset="2"/>
              <a:buChar char="q"/>
            </a:pPr>
            <a:endParaRPr lang="en-US" sz="2000" dirty="0">
              <a:latin typeface="Garamond" panose="02020404030301010803" pitchFamily="18" charset="0"/>
            </a:endParaRPr>
          </a:p>
          <a:p>
            <a:pPr marL="571500" marR="215900" indent="-342900" algn="just">
              <a:lnSpc>
                <a:spcPct val="100000"/>
              </a:lnSpc>
              <a:buFont typeface="Wingdings" panose="05000000000000000000" pitchFamily="2" charset="2"/>
              <a:buChar char="q"/>
            </a:pPr>
            <a:endParaRPr lang="fr-FR" sz="2000" dirty="0">
              <a:latin typeface="Garamond" panose="02020404030301010803" pitchFamily="18" charset="0"/>
            </a:endParaRPr>
          </a:p>
        </p:txBody>
      </p:sp>
      <p:sp>
        <p:nvSpPr>
          <p:cNvPr id="2" name="Sous-titre 3">
            <a:extLst>
              <a:ext uri="{FF2B5EF4-FFF2-40B4-BE49-F238E27FC236}">
                <a16:creationId xmlns:a16="http://schemas.microsoft.com/office/drawing/2014/main" id="{6A04DE17-34D8-38EA-5A1E-F84454628074}"/>
              </a:ext>
            </a:extLst>
          </p:cNvPr>
          <p:cNvSpPr txBox="1">
            <a:spLocks/>
          </p:cNvSpPr>
          <p:nvPr/>
        </p:nvSpPr>
        <p:spPr>
          <a:xfrm>
            <a:off x="813262" y="421875"/>
            <a:ext cx="10565476" cy="35737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US" sz="2800" b="1" dirty="0">
                <a:latin typeface="Garamond" panose="02020404030301010803" pitchFamily="18" charset="0"/>
                <a:ea typeface="Calibri" panose="020F0502020204030204" pitchFamily="34" charset="0"/>
              </a:rPr>
              <a:t>Problem statement cont’d</a:t>
            </a:r>
            <a:endParaRPr lang="fr" sz="3600" b="1" dirty="0">
              <a:latin typeface="Garamond" panose="02020404030301010803" pitchFamily="18" charset="0"/>
            </a:endParaRPr>
          </a:p>
        </p:txBody>
      </p:sp>
    </p:spTree>
    <p:extLst>
      <p:ext uri="{BB962C8B-B14F-4D97-AF65-F5344CB8AC3E}">
        <p14:creationId xmlns:p14="http://schemas.microsoft.com/office/powerpoint/2010/main" val="33168936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2000"/>
            <a:lum/>
          </a:blip>
          <a:srcRect/>
          <a:stretch>
            <a:fillRect l="4000" t="49000" r="71000" b="1000"/>
          </a:stretch>
        </a:blipFill>
        <a:effectLst/>
      </p:bgPr>
    </p:bg>
    <p:spTree>
      <p:nvGrpSpPr>
        <p:cNvPr id="1" name="">
          <a:extLst>
            <a:ext uri="{FF2B5EF4-FFF2-40B4-BE49-F238E27FC236}">
              <a16:creationId xmlns:a16="http://schemas.microsoft.com/office/drawing/2014/main" id="{18D78F25-A9F6-6365-E229-FD0D9D096006}"/>
            </a:ext>
          </a:extLst>
        </p:cNvPr>
        <p:cNvGrpSpPr/>
        <p:nvPr/>
      </p:nvGrpSpPr>
      <p:grpSpPr>
        <a:xfrm>
          <a:off x="0" y="0"/>
          <a:ext cx="0" cy="0"/>
          <a:chOff x="0" y="0"/>
          <a:chExt cx="0" cy="0"/>
        </a:xfrm>
      </p:grpSpPr>
      <p:sp>
        <p:nvSpPr>
          <p:cNvPr id="3" name="Sous-titre 3">
            <a:extLst>
              <a:ext uri="{FF2B5EF4-FFF2-40B4-BE49-F238E27FC236}">
                <a16:creationId xmlns:a16="http://schemas.microsoft.com/office/drawing/2014/main" id="{8284010A-F14A-606B-C876-60A150824FA8}"/>
              </a:ext>
            </a:extLst>
          </p:cNvPr>
          <p:cNvSpPr txBox="1">
            <a:spLocks/>
          </p:cNvSpPr>
          <p:nvPr/>
        </p:nvSpPr>
        <p:spPr>
          <a:xfrm>
            <a:off x="4188541" y="275304"/>
            <a:ext cx="7839335" cy="64696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88900" marR="215900" algn="just">
              <a:lnSpc>
                <a:spcPct val="100000"/>
              </a:lnSpc>
            </a:pPr>
            <a:r>
              <a:rPr lang="en-US" b="1" kern="100" dirty="0">
                <a:solidFill>
                  <a:schemeClr val="tx1"/>
                </a:solidFill>
                <a:latin typeface="Garamond" panose="02020404030301010803" pitchFamily="18" charset="0"/>
                <a:cs typeface="Times New Roman" panose="02020603050405020304" pitchFamily="18" charset="0"/>
              </a:rPr>
              <a:t>(i) </a:t>
            </a:r>
            <a:r>
              <a:rPr lang="en-US" kern="100" dirty="0">
                <a:solidFill>
                  <a:schemeClr val="tx1"/>
                </a:solidFill>
                <a:latin typeface="Garamond" panose="02020404030301010803" pitchFamily="18" charset="0"/>
                <a:cs typeface="Times New Roman" panose="02020603050405020304" pitchFamily="18" charset="0"/>
              </a:rPr>
              <a:t>To investigate the nodulation capacity of the different legumes (</a:t>
            </a:r>
            <a:r>
              <a:rPr lang="en-US" i="1" kern="100" dirty="0">
                <a:solidFill>
                  <a:schemeClr val="tx1"/>
                </a:solidFill>
                <a:effectLst/>
                <a:latin typeface="Garamond" panose="02020404030301010803" pitchFamily="18" charset="0"/>
                <a:ea typeface="Calibri" panose="020F0502020204030204" pitchFamily="34" charset="0"/>
                <a:cs typeface="Times New Roman" panose="02020603050405020304" pitchFamily="18" charset="0"/>
              </a:rPr>
              <a:t>Canavalia ensiformis, Vigna radiata, Glycine max, Vigna unguiculata, Arachis hypogea and Phaseolus vulgaris</a:t>
            </a:r>
            <a:r>
              <a:rPr lang="en-US" kern="100" dirty="0">
                <a:solidFill>
                  <a:schemeClr val="tx1"/>
                </a:solidFill>
                <a:latin typeface="Garamond" panose="02020404030301010803" pitchFamily="18" charset="0"/>
                <a:cs typeface="Times New Roman" panose="02020603050405020304" pitchFamily="18" charset="0"/>
              </a:rPr>
              <a:t>) growing on a ferralitic soil. </a:t>
            </a:r>
          </a:p>
          <a:p>
            <a:pPr marL="88900" marR="215900" algn="just">
              <a:lnSpc>
                <a:spcPct val="100000"/>
              </a:lnSpc>
            </a:pPr>
            <a:endParaRPr lang="en-US" sz="100" kern="100" dirty="0">
              <a:solidFill>
                <a:schemeClr val="tx1"/>
              </a:solidFill>
              <a:latin typeface="Garamond" panose="02020404030301010803" pitchFamily="18" charset="0"/>
              <a:cs typeface="Times New Roman" panose="02020603050405020304" pitchFamily="18" charset="0"/>
            </a:endParaRPr>
          </a:p>
          <a:p>
            <a:pPr marL="88900" marR="215900" algn="just">
              <a:lnSpc>
                <a:spcPct val="100000"/>
              </a:lnSpc>
            </a:pPr>
            <a:r>
              <a:rPr lang="en-US" b="1" kern="100" dirty="0">
                <a:solidFill>
                  <a:schemeClr val="tx1"/>
                </a:solidFill>
                <a:latin typeface="Garamond" panose="02020404030301010803" pitchFamily="18" charset="0"/>
                <a:cs typeface="Times New Roman" panose="02020603050405020304" pitchFamily="18" charset="0"/>
              </a:rPr>
              <a:t>(ii) </a:t>
            </a:r>
            <a:r>
              <a:rPr lang="en-US" kern="100" dirty="0">
                <a:solidFill>
                  <a:schemeClr val="tx1"/>
                </a:solidFill>
                <a:latin typeface="Garamond" panose="02020404030301010803" pitchFamily="18" charset="0"/>
                <a:cs typeface="Times New Roman" panose="02020603050405020304" pitchFamily="18" charset="0"/>
              </a:rPr>
              <a:t>To quantify the amounts of nitrogen added to the soil by the different legume species growing on a ferralitic soil. </a:t>
            </a:r>
          </a:p>
          <a:p>
            <a:pPr marL="88900" marR="215900" algn="just">
              <a:lnSpc>
                <a:spcPct val="100000"/>
              </a:lnSpc>
            </a:pPr>
            <a:endParaRPr lang="en-US" kern="100" dirty="0">
              <a:solidFill>
                <a:schemeClr val="tx1"/>
              </a:solidFill>
              <a:latin typeface="Garamond" panose="02020404030301010803" pitchFamily="18" charset="0"/>
              <a:cs typeface="Times New Roman" panose="02020603050405020304" pitchFamily="18" charset="0"/>
            </a:endParaRPr>
          </a:p>
          <a:p>
            <a:pPr marL="88900" marR="215900" algn="just">
              <a:lnSpc>
                <a:spcPct val="100000"/>
              </a:lnSpc>
            </a:pPr>
            <a:r>
              <a:rPr lang="en-US" b="1" kern="100" dirty="0">
                <a:solidFill>
                  <a:schemeClr val="tx1"/>
                </a:solidFill>
                <a:latin typeface="Garamond" panose="02020404030301010803" pitchFamily="18" charset="0"/>
                <a:cs typeface="Times New Roman" panose="02020603050405020304" pitchFamily="18" charset="0"/>
              </a:rPr>
              <a:t>(iii) </a:t>
            </a:r>
            <a:r>
              <a:rPr lang="en-US" kern="100" dirty="0">
                <a:solidFill>
                  <a:schemeClr val="tx1"/>
                </a:solidFill>
                <a:latin typeface="Garamond" panose="02020404030301010803" pitchFamily="18" charset="0"/>
                <a:cs typeface="Times New Roman" panose="02020603050405020304" pitchFamily="18" charset="0"/>
              </a:rPr>
              <a:t>To investigate the contribution of the different legume species to the growth and yield of maize grown in rotation with the legumes. </a:t>
            </a:r>
          </a:p>
          <a:p>
            <a:pPr marL="88900" marR="215900" algn="just">
              <a:lnSpc>
                <a:spcPct val="100000"/>
              </a:lnSpc>
            </a:pPr>
            <a:endParaRPr lang="en-US" kern="100" dirty="0">
              <a:solidFill>
                <a:schemeClr val="tx1"/>
              </a:solidFill>
              <a:latin typeface="Garamond" panose="02020404030301010803" pitchFamily="18" charset="0"/>
              <a:cs typeface="Times New Roman" panose="02020603050405020304" pitchFamily="18" charset="0"/>
            </a:endParaRPr>
          </a:p>
          <a:p>
            <a:pPr marL="88900" marR="215900" algn="just">
              <a:lnSpc>
                <a:spcPct val="100000"/>
              </a:lnSpc>
            </a:pPr>
            <a:r>
              <a:rPr lang="en-US" b="1" kern="100" dirty="0">
                <a:solidFill>
                  <a:schemeClr val="tx1"/>
                </a:solidFill>
                <a:latin typeface="Garamond" panose="02020404030301010803" pitchFamily="18" charset="0"/>
                <a:cs typeface="Times New Roman" panose="02020603050405020304" pitchFamily="18" charset="0"/>
              </a:rPr>
              <a:t>(iv)	</a:t>
            </a:r>
            <a:r>
              <a:rPr lang="en-US" kern="100" dirty="0">
                <a:solidFill>
                  <a:schemeClr val="tx1"/>
                </a:solidFill>
                <a:latin typeface="Garamond" panose="02020404030301010803" pitchFamily="18" charset="0"/>
                <a:cs typeface="Times New Roman" panose="02020603050405020304" pitchFamily="18" charset="0"/>
              </a:rPr>
              <a:t>To compare the potential of </a:t>
            </a:r>
            <a:r>
              <a:rPr lang="en-US" i="1" kern="100" dirty="0">
                <a:solidFill>
                  <a:schemeClr val="tx1"/>
                </a:solidFill>
                <a:effectLst/>
                <a:latin typeface="Garamond" panose="02020404030301010803" pitchFamily="18" charset="0"/>
                <a:ea typeface="Calibri" panose="020F0502020204030204" pitchFamily="34" charset="0"/>
                <a:cs typeface="Times New Roman" panose="02020603050405020304" pitchFamily="18" charset="0"/>
              </a:rPr>
              <a:t>Canavalia ensiformis, Vigna radiata, Glycine max, Vigna unguiculata, Arachis hypogea and Phaseolus vulgaris</a:t>
            </a:r>
            <a:r>
              <a:rPr lang="en-US" kern="100" dirty="0">
                <a:solidFill>
                  <a:schemeClr val="tx1"/>
                </a:solidFill>
                <a:latin typeface="Garamond" panose="02020404030301010803" pitchFamily="18" charset="0"/>
                <a:cs typeface="Times New Roman" panose="02020603050405020304" pitchFamily="18" charset="0"/>
              </a:rPr>
              <a:t> as resources for nitrogen fixation and soil N buildup.</a:t>
            </a:r>
            <a:endParaRPr lang="fr-FR" kern="100" dirty="0">
              <a:solidFill>
                <a:schemeClr val="tx1"/>
              </a:solidFill>
              <a:latin typeface="Garamond" panose="02020404030301010803"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B4F0ADD7-8DEB-EABF-4995-04602CEE9F8B}"/>
              </a:ext>
            </a:extLst>
          </p:cNvPr>
          <p:cNvSpPr/>
          <p:nvPr/>
        </p:nvSpPr>
        <p:spPr>
          <a:xfrm>
            <a:off x="3824301" y="0"/>
            <a:ext cx="226142" cy="6858000"/>
          </a:xfrm>
          <a:prstGeom prst="rect">
            <a:avLst/>
          </a:prstGeom>
          <a:ln>
            <a:solidFill>
              <a:srgbClr val="8FA97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ous-titre 3">
            <a:extLst>
              <a:ext uri="{FF2B5EF4-FFF2-40B4-BE49-F238E27FC236}">
                <a16:creationId xmlns:a16="http://schemas.microsoft.com/office/drawing/2014/main" id="{A6D6BE5D-B862-8321-7750-4711B7AE80E0}"/>
              </a:ext>
            </a:extLst>
          </p:cNvPr>
          <p:cNvSpPr txBox="1">
            <a:spLocks/>
          </p:cNvSpPr>
          <p:nvPr/>
        </p:nvSpPr>
        <p:spPr>
          <a:xfrm>
            <a:off x="310714" y="137651"/>
            <a:ext cx="3375489" cy="337246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R="215900" algn="ctr">
              <a:lnSpc>
                <a:spcPct val="150000"/>
              </a:lnSpc>
            </a:pPr>
            <a:r>
              <a:rPr lang="en-US" b="1" kern="100" dirty="0">
                <a:latin typeface="Garamond" panose="02020404030301010803" pitchFamily="18" charset="0"/>
              </a:rPr>
              <a:t>General objective</a:t>
            </a:r>
            <a:endParaRPr lang="fr-FR" b="1" kern="100" dirty="0">
              <a:latin typeface="Times New Roman" panose="02020603050405020304" pitchFamily="18" charset="0"/>
            </a:endParaRPr>
          </a:p>
          <a:p>
            <a:pPr marR="215900" algn="just">
              <a:lnSpc>
                <a:spcPct val="100000"/>
              </a:lnSpc>
            </a:pPr>
            <a:r>
              <a:rPr lang="en-US" sz="2800" kern="100" dirty="0">
                <a:solidFill>
                  <a:schemeClr val="tx1"/>
                </a:solidFill>
                <a:latin typeface="Garamond" panose="02020404030301010803" pitchFamily="18" charset="0"/>
                <a:ea typeface="Calibri" panose="020F0502020204030204" pitchFamily="34" charset="0"/>
                <a:cs typeface="Times New Roman" panose="02020603050405020304" pitchFamily="18" charset="0"/>
              </a:rPr>
              <a:t>To evaluate the nitrogen contribution of different legume species to a ferralitic soil and subsequent maize crop</a:t>
            </a:r>
          </a:p>
          <a:p>
            <a:pPr marL="88900" marR="215900" algn="just">
              <a:lnSpc>
                <a:spcPct val="150000"/>
              </a:lnSpc>
            </a:pPr>
            <a:endParaRPr lang="fr-FR" kern="100" dirty="0">
              <a:latin typeface="Garamond" panose="02020404030301010803" pitchFamily="18" charset="0"/>
              <a:cs typeface="Times New Roman" panose="02020603050405020304" pitchFamily="18" charset="0"/>
            </a:endParaRPr>
          </a:p>
        </p:txBody>
      </p:sp>
    </p:spTree>
    <p:extLst>
      <p:ext uri="{BB962C8B-B14F-4D97-AF65-F5344CB8AC3E}">
        <p14:creationId xmlns:p14="http://schemas.microsoft.com/office/powerpoint/2010/main" val="1981436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9000"/>
            <a:lum/>
          </a:blip>
          <a:srcRect/>
          <a:stretch>
            <a:fillRect t="90000" b="-79000"/>
          </a:stretch>
        </a:blipFill>
        <a:effectLst/>
      </p:bgPr>
    </p:bg>
    <p:spTree>
      <p:nvGrpSpPr>
        <p:cNvPr id="1" name="">
          <a:extLst>
            <a:ext uri="{FF2B5EF4-FFF2-40B4-BE49-F238E27FC236}">
              <a16:creationId xmlns:a16="http://schemas.microsoft.com/office/drawing/2014/main" id="{546A3008-C5E0-B885-AFF2-2E8AC1DA73DA}"/>
            </a:ext>
          </a:extLst>
        </p:cNvPr>
        <p:cNvGrpSpPr/>
        <p:nvPr/>
      </p:nvGrpSpPr>
      <p:grpSpPr>
        <a:xfrm>
          <a:off x="0" y="0"/>
          <a:ext cx="0" cy="0"/>
          <a:chOff x="0" y="0"/>
          <a:chExt cx="0" cy="0"/>
        </a:xfrm>
      </p:grpSpPr>
      <p:sp>
        <p:nvSpPr>
          <p:cNvPr id="4" name="Sous-titre 3">
            <a:extLst>
              <a:ext uri="{FF2B5EF4-FFF2-40B4-BE49-F238E27FC236}">
                <a16:creationId xmlns:a16="http://schemas.microsoft.com/office/drawing/2014/main" id="{EFB69D77-9196-1959-A6BB-4452A2E2A7B9}"/>
              </a:ext>
            </a:extLst>
          </p:cNvPr>
          <p:cNvSpPr>
            <a:spLocks noGrp="1"/>
          </p:cNvSpPr>
          <p:nvPr>
            <p:ph type="subTitle" idx="1"/>
          </p:nvPr>
        </p:nvSpPr>
        <p:spPr>
          <a:xfrm>
            <a:off x="672169" y="891718"/>
            <a:ext cx="10847662" cy="5074563"/>
          </a:xfrm>
        </p:spPr>
        <p:txBody>
          <a:bodyPr rtlCol="0"/>
          <a:lstStyle/>
          <a:p>
            <a:pPr>
              <a:lnSpc>
                <a:spcPct val="150000"/>
              </a:lnSpc>
            </a:pPr>
            <a:endParaRPr lang="en-US" dirty="0"/>
          </a:p>
          <a:p>
            <a:pPr>
              <a:lnSpc>
                <a:spcPct val="150000"/>
              </a:lnSpc>
            </a:pPr>
            <a:endParaRPr lang="en-US" dirty="0"/>
          </a:p>
          <a:p>
            <a:pPr>
              <a:lnSpc>
                <a:spcPct val="150000"/>
              </a:lnSpc>
            </a:pPr>
            <a:endParaRPr lang="en-US" dirty="0"/>
          </a:p>
          <a:p>
            <a:pPr>
              <a:lnSpc>
                <a:spcPct val="150000"/>
              </a:lnSpc>
            </a:pPr>
            <a:endParaRPr lang="en-US" dirty="0"/>
          </a:p>
          <a:p>
            <a:pPr>
              <a:lnSpc>
                <a:spcPct val="150000"/>
              </a:lnSpc>
            </a:pPr>
            <a:endParaRPr lang="en-US" dirty="0"/>
          </a:p>
          <a:p>
            <a:pPr>
              <a:lnSpc>
                <a:spcPct val="150000"/>
              </a:lnSpc>
            </a:pPr>
            <a:endParaRPr lang="en-US" dirty="0"/>
          </a:p>
        </p:txBody>
      </p:sp>
      <p:sp>
        <p:nvSpPr>
          <p:cNvPr id="2" name="Sous-titre 3">
            <a:extLst>
              <a:ext uri="{FF2B5EF4-FFF2-40B4-BE49-F238E27FC236}">
                <a16:creationId xmlns:a16="http://schemas.microsoft.com/office/drawing/2014/main" id="{C5E4324C-3D5A-3117-BBDB-C1EDF368D377}"/>
              </a:ext>
            </a:extLst>
          </p:cNvPr>
          <p:cNvSpPr txBox="1">
            <a:spLocks/>
          </p:cNvSpPr>
          <p:nvPr/>
        </p:nvSpPr>
        <p:spPr>
          <a:xfrm>
            <a:off x="743095" y="0"/>
            <a:ext cx="10565476" cy="589833"/>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28600" marR="215900" algn="ctr">
              <a:lnSpc>
                <a:spcPct val="150000"/>
              </a:lnSpc>
              <a:buNone/>
            </a:pPr>
            <a:r>
              <a:rPr lang="en-US" sz="2800" b="1" kern="100" dirty="0">
                <a:effectLst/>
                <a:latin typeface="Garamond" panose="02020404030301010803" pitchFamily="18" charset="0"/>
              </a:rPr>
              <a:t>Data collection and Analysis</a:t>
            </a:r>
            <a:endParaRPr lang="fr-FR" sz="2800" b="1" kern="100" dirty="0">
              <a:effectLst/>
              <a:latin typeface="Garamond" panose="02020404030301010803" pitchFamily="18" charset="0"/>
            </a:endParaRPr>
          </a:p>
        </p:txBody>
      </p:sp>
      <p:sp>
        <p:nvSpPr>
          <p:cNvPr id="6" name="Sous-titre 3">
            <a:extLst>
              <a:ext uri="{FF2B5EF4-FFF2-40B4-BE49-F238E27FC236}">
                <a16:creationId xmlns:a16="http://schemas.microsoft.com/office/drawing/2014/main" id="{ED1423F2-077F-64FE-56FB-CA2E75CFFAEE}"/>
              </a:ext>
            </a:extLst>
          </p:cNvPr>
          <p:cNvSpPr txBox="1">
            <a:spLocks/>
          </p:cNvSpPr>
          <p:nvPr/>
        </p:nvSpPr>
        <p:spPr>
          <a:xfrm>
            <a:off x="62346" y="5945498"/>
            <a:ext cx="12077700" cy="89172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marR="215900" indent="-342900" algn="just">
              <a:lnSpc>
                <a:spcPct val="150000"/>
              </a:lnSpc>
              <a:buFont typeface="Wingdings" panose="05000000000000000000" pitchFamily="2" charset="2"/>
              <a:buChar char="q"/>
            </a:pPr>
            <a:endParaRPr lang="fr-FR" kern="100" dirty="0">
              <a:latin typeface="Garamond" panose="02020404030301010803" pitchFamily="18" charset="0"/>
              <a:cs typeface="Times New Roman" panose="02020603050405020304" pitchFamily="18" charset="0"/>
            </a:endParaRPr>
          </a:p>
        </p:txBody>
      </p:sp>
      <p:pic>
        <p:nvPicPr>
          <p:cNvPr id="1026" name="Picture 2" descr="Soil Sampling Solutions | QED Environmental Systems">
            <a:extLst>
              <a:ext uri="{FF2B5EF4-FFF2-40B4-BE49-F238E27FC236}">
                <a16:creationId xmlns:a16="http://schemas.microsoft.com/office/drawing/2014/main" id="{18107929-4BE0-A255-5254-A62F37C166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58401" y="1032522"/>
            <a:ext cx="2143992" cy="142672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oil Sampling Guide for Crops | USU">
            <a:extLst>
              <a:ext uri="{FF2B5EF4-FFF2-40B4-BE49-F238E27FC236}">
                <a16:creationId xmlns:a16="http://schemas.microsoft.com/office/drawing/2014/main" id="{B6D2171D-0A03-AFD0-2272-4C8867B66D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58400" y="2798412"/>
            <a:ext cx="2143991" cy="15327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oil Sampling 101 | Saskatchewan Pulse Growers">
            <a:extLst>
              <a:ext uri="{FF2B5EF4-FFF2-40B4-BE49-F238E27FC236}">
                <a16:creationId xmlns:a16="http://schemas.microsoft.com/office/drawing/2014/main" id="{4027AD59-0C85-CF14-B833-890C04AE75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58401" y="4670323"/>
            <a:ext cx="2143992" cy="153275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au 2">
            <a:extLst>
              <a:ext uri="{FF2B5EF4-FFF2-40B4-BE49-F238E27FC236}">
                <a16:creationId xmlns:a16="http://schemas.microsoft.com/office/drawing/2014/main" id="{1B3952E9-754C-64D8-56B2-D75F846E122E}"/>
              </a:ext>
            </a:extLst>
          </p:cNvPr>
          <p:cNvGraphicFramePr>
            <a:graphicFrameLocks noGrp="1"/>
          </p:cNvGraphicFramePr>
          <p:nvPr>
            <p:extLst>
              <p:ext uri="{D42A27DB-BD31-4B8C-83A1-F6EECF244321}">
                <p14:modId xmlns:p14="http://schemas.microsoft.com/office/powerpoint/2010/main" val="1965936304"/>
              </p:ext>
            </p:extLst>
          </p:nvPr>
        </p:nvGraphicFramePr>
        <p:xfrm>
          <a:off x="-10392" y="780366"/>
          <a:ext cx="10006446" cy="6077634"/>
        </p:xfrm>
        <a:graphic>
          <a:graphicData uri="http://schemas.openxmlformats.org/drawingml/2006/table">
            <a:tbl>
              <a:tblPr firstRow="1" bandRow="1">
                <a:tableStyleId>{8A107856-5554-42FB-B03E-39F5DBC370BA}</a:tableStyleId>
              </a:tblPr>
              <a:tblGrid>
                <a:gridCol w="874441">
                  <a:extLst>
                    <a:ext uri="{9D8B030D-6E8A-4147-A177-3AD203B41FA5}">
                      <a16:colId xmlns:a16="http://schemas.microsoft.com/office/drawing/2014/main" val="3019779611"/>
                    </a:ext>
                  </a:extLst>
                </a:gridCol>
                <a:gridCol w="5557533">
                  <a:extLst>
                    <a:ext uri="{9D8B030D-6E8A-4147-A177-3AD203B41FA5}">
                      <a16:colId xmlns:a16="http://schemas.microsoft.com/office/drawing/2014/main" val="2657720238"/>
                    </a:ext>
                  </a:extLst>
                </a:gridCol>
                <a:gridCol w="3574472">
                  <a:extLst>
                    <a:ext uri="{9D8B030D-6E8A-4147-A177-3AD203B41FA5}">
                      <a16:colId xmlns:a16="http://schemas.microsoft.com/office/drawing/2014/main" val="601147161"/>
                    </a:ext>
                  </a:extLst>
                </a:gridCol>
              </a:tblGrid>
              <a:tr h="501445">
                <a:tc>
                  <a:txBody>
                    <a:bodyPr/>
                    <a:lstStyle/>
                    <a:p>
                      <a:pPr marL="108585" marR="215900" indent="-17145" algn="just">
                        <a:lnSpc>
                          <a:spcPct val="150000"/>
                        </a:lnSpc>
                        <a:buNone/>
                      </a:pPr>
                      <a:r>
                        <a:rPr lang="fr-FR" sz="1800" b="1" kern="100">
                          <a:effectLst/>
                          <a:latin typeface="Garamond" panose="02020404030301010803" pitchFamily="18" charset="0"/>
                        </a:rPr>
                        <a:t> </a:t>
                      </a:r>
                      <a:endParaRPr lang="fr-FR" sz="1800" b="1" kern="100">
                        <a:effectLst/>
                        <a:latin typeface="Garamond" panose="02020404030301010803" pitchFamily="18" charset="0"/>
                        <a:ea typeface="Calibri" panose="020F0502020204030204" pitchFamily="34" charset="0"/>
                        <a:cs typeface="Times New Roman" panose="02020603050405020304" pitchFamily="18" charset="0"/>
                      </a:endParaRPr>
                    </a:p>
                  </a:txBody>
                  <a:tcPr marL="65835" marR="65835" marT="9144" marB="0"/>
                </a:tc>
                <a:tc>
                  <a:txBody>
                    <a:bodyPr/>
                    <a:lstStyle/>
                    <a:p>
                      <a:pPr marL="215900" marR="215900" indent="144145" algn="just">
                        <a:lnSpc>
                          <a:spcPct val="150000"/>
                        </a:lnSpc>
                        <a:buNone/>
                      </a:pPr>
                      <a:r>
                        <a:rPr lang="en-US" sz="1800" kern="100" dirty="0">
                          <a:effectLst/>
                          <a:latin typeface="Garamond" panose="02020404030301010803" pitchFamily="18" charset="0"/>
                        </a:rPr>
                        <a:t>Data to be collected </a:t>
                      </a:r>
                      <a:endParaRPr lang="fr-FR" sz="1800" kern="100" dirty="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tc>
                  <a:txBody>
                    <a:bodyPr/>
                    <a:lstStyle/>
                    <a:p>
                      <a:pPr marL="215900" marR="215900" indent="144145" algn="just">
                        <a:lnSpc>
                          <a:spcPct val="150000"/>
                        </a:lnSpc>
                        <a:buNone/>
                      </a:pPr>
                      <a:r>
                        <a:rPr lang="en-US" sz="1800" kern="100">
                          <a:effectLst/>
                          <a:latin typeface="Garamond" panose="02020404030301010803" pitchFamily="18" charset="0"/>
                        </a:rPr>
                        <a:t>Output</a:t>
                      </a:r>
                      <a:endParaRPr lang="fr-FR" sz="1800" kern="10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1034272993"/>
                  </a:ext>
                </a:extLst>
              </a:tr>
              <a:tr h="353268">
                <a:tc>
                  <a:txBody>
                    <a:bodyPr/>
                    <a:lstStyle/>
                    <a:p>
                      <a:pPr marL="108585" marR="215900" indent="-17145" algn="just">
                        <a:lnSpc>
                          <a:spcPct val="150000"/>
                        </a:lnSpc>
                        <a:buNone/>
                      </a:pPr>
                      <a:r>
                        <a:rPr lang="en-US" sz="1800" b="1" kern="100">
                          <a:effectLst/>
                          <a:latin typeface="Garamond" panose="02020404030301010803" pitchFamily="18" charset="0"/>
                        </a:rPr>
                        <a:t> </a:t>
                      </a:r>
                      <a:endParaRPr lang="fr-FR" sz="1800" b="1" kern="100">
                        <a:effectLst/>
                        <a:latin typeface="Garamond" panose="02020404030301010803" pitchFamily="18" charset="0"/>
                        <a:ea typeface="Calibri" panose="020F0502020204030204" pitchFamily="34" charset="0"/>
                        <a:cs typeface="Times New Roman" panose="02020603050405020304" pitchFamily="18" charset="0"/>
                      </a:endParaRPr>
                    </a:p>
                  </a:txBody>
                  <a:tcPr marL="65835" marR="65835" marT="9144" marB="0"/>
                </a:tc>
                <a:tc>
                  <a:txBody>
                    <a:bodyPr/>
                    <a:lstStyle/>
                    <a:p>
                      <a:pPr marL="45720" marR="215900" indent="9525" algn="just">
                        <a:lnSpc>
                          <a:spcPct val="150000"/>
                        </a:lnSpc>
                        <a:buNone/>
                      </a:pPr>
                      <a:r>
                        <a:rPr lang="en-US" sz="1800" kern="100" dirty="0">
                          <a:effectLst/>
                          <a:latin typeface="Garamond" panose="02020404030301010803" pitchFamily="18" charset="0"/>
                        </a:rPr>
                        <a:t>Basic data: Germination percentage at 14 DAP</a:t>
                      </a:r>
                      <a:endParaRPr lang="fr-FR" sz="1800" kern="100" dirty="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tc>
                  <a:txBody>
                    <a:bodyPr/>
                    <a:lstStyle/>
                    <a:p>
                      <a:pPr marL="45720" marR="215900" indent="9525" algn="just">
                        <a:lnSpc>
                          <a:spcPct val="150000"/>
                        </a:lnSpc>
                        <a:buNone/>
                      </a:pPr>
                      <a:r>
                        <a:rPr lang="en-US" sz="1800" kern="100">
                          <a:effectLst/>
                          <a:latin typeface="Garamond" panose="02020404030301010803" pitchFamily="18" charset="0"/>
                        </a:rPr>
                        <a:t> </a:t>
                      </a:r>
                      <a:endParaRPr lang="fr-FR" sz="1800" kern="10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1075791040"/>
                  </a:ext>
                </a:extLst>
              </a:tr>
              <a:tr h="687571">
                <a:tc>
                  <a:txBody>
                    <a:bodyPr/>
                    <a:lstStyle/>
                    <a:p>
                      <a:pPr marL="108585" marR="215900" indent="-17145" algn="just">
                        <a:lnSpc>
                          <a:spcPct val="150000"/>
                        </a:lnSpc>
                        <a:buNone/>
                      </a:pPr>
                      <a:r>
                        <a:rPr lang="fr-FR" sz="1800" b="1" kern="100">
                          <a:effectLst/>
                          <a:latin typeface="Garamond" panose="02020404030301010803" pitchFamily="18" charset="0"/>
                        </a:rPr>
                        <a:t>SO1</a:t>
                      </a:r>
                      <a:endParaRPr lang="fr-FR" sz="1800" b="1" kern="100">
                        <a:effectLst/>
                        <a:latin typeface="Garamond" panose="02020404030301010803" pitchFamily="18" charset="0"/>
                        <a:ea typeface="Calibri" panose="020F0502020204030204" pitchFamily="34" charset="0"/>
                        <a:cs typeface="Times New Roman" panose="02020603050405020304" pitchFamily="18" charset="0"/>
                      </a:endParaRPr>
                    </a:p>
                  </a:txBody>
                  <a:tcPr marL="65835" marR="65835" marT="9144" marB="0"/>
                </a:tc>
                <a:tc>
                  <a:txBody>
                    <a:bodyPr/>
                    <a:lstStyle/>
                    <a:p>
                      <a:pPr marL="45720" marR="215900" indent="9525" algn="just">
                        <a:lnSpc>
                          <a:spcPct val="150000"/>
                        </a:lnSpc>
                        <a:buNone/>
                      </a:pPr>
                      <a:r>
                        <a:rPr lang="en-US" sz="1800" kern="100" dirty="0">
                          <a:effectLst/>
                          <a:latin typeface="Garamond" panose="02020404030301010803" pitchFamily="18" charset="0"/>
                        </a:rPr>
                        <a:t>Number of nodules and rate of active nodules at 50% of plants flowering stage</a:t>
                      </a:r>
                      <a:endParaRPr lang="fr-FR" sz="1800" kern="100" dirty="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tc>
                  <a:txBody>
                    <a:bodyPr/>
                    <a:lstStyle/>
                    <a:p>
                      <a:pPr marL="45720" marR="215900" indent="9525" algn="just">
                        <a:lnSpc>
                          <a:spcPct val="150000"/>
                        </a:lnSpc>
                        <a:buNone/>
                      </a:pPr>
                      <a:r>
                        <a:rPr lang="en-US" sz="1800" kern="100">
                          <a:effectLst/>
                          <a:latin typeface="Garamond" panose="02020404030301010803" pitchFamily="18" charset="0"/>
                        </a:rPr>
                        <a:t>The nodulation capacity of each legume species </a:t>
                      </a:r>
                      <a:endParaRPr lang="fr-FR" sz="1800" kern="10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1929175640"/>
                  </a:ext>
                </a:extLst>
              </a:tr>
              <a:tr h="1409088">
                <a:tc>
                  <a:txBody>
                    <a:bodyPr/>
                    <a:lstStyle/>
                    <a:p>
                      <a:pPr marL="108585" marR="215900" indent="-17145" algn="just">
                        <a:lnSpc>
                          <a:spcPct val="150000"/>
                        </a:lnSpc>
                        <a:buNone/>
                      </a:pPr>
                      <a:r>
                        <a:rPr lang="en-US" sz="1800" b="1" kern="100" dirty="0">
                          <a:effectLst/>
                          <a:latin typeface="Garamond" panose="02020404030301010803" pitchFamily="18" charset="0"/>
                        </a:rPr>
                        <a:t>SO2</a:t>
                      </a:r>
                      <a:endParaRPr lang="fr-FR" sz="1800" b="1" kern="100" dirty="0">
                        <a:effectLst/>
                        <a:latin typeface="Garamond" panose="02020404030301010803" pitchFamily="18" charset="0"/>
                        <a:ea typeface="Calibri" panose="020F0502020204030204" pitchFamily="34" charset="0"/>
                        <a:cs typeface="Times New Roman" panose="02020603050405020304" pitchFamily="18" charset="0"/>
                      </a:endParaRPr>
                    </a:p>
                  </a:txBody>
                  <a:tcPr marL="65835" marR="65835" marT="9144" marB="0"/>
                </a:tc>
                <a:tc>
                  <a:txBody>
                    <a:bodyPr/>
                    <a:lstStyle/>
                    <a:p>
                      <a:pPr marL="45720" marR="215900" indent="9525" algn="just">
                        <a:lnSpc>
                          <a:spcPct val="150000"/>
                        </a:lnSpc>
                        <a:buNone/>
                      </a:pPr>
                      <a:r>
                        <a:rPr lang="en-US" sz="1800" kern="100" dirty="0">
                          <a:effectLst/>
                          <a:latin typeface="Garamond" panose="02020404030301010803" pitchFamily="18" charset="0"/>
                        </a:rPr>
                        <a:t>Before planting of legumes : Soil sampling and laboratory analyses to determine total soil N</a:t>
                      </a:r>
                      <a:endParaRPr lang="fr-FR" sz="1800" kern="100" dirty="0">
                        <a:effectLst/>
                        <a:latin typeface="Garamond" panose="02020404030301010803" pitchFamily="18" charset="0"/>
                      </a:endParaRPr>
                    </a:p>
                    <a:p>
                      <a:pPr marL="45720" marR="215900" indent="9525" algn="just">
                        <a:lnSpc>
                          <a:spcPct val="150000"/>
                        </a:lnSpc>
                        <a:buNone/>
                      </a:pPr>
                      <a:r>
                        <a:rPr lang="en-US" sz="1800" kern="100" dirty="0">
                          <a:effectLst/>
                          <a:latin typeface="Garamond" panose="02020404030301010803" pitchFamily="18" charset="0"/>
                        </a:rPr>
                        <a:t>After legumes harvesting: soil sampling per legume specie and laboratory analyses to determine nitrogen in the soil . </a:t>
                      </a:r>
                      <a:endParaRPr lang="fr-FR" sz="1800" kern="100" dirty="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tc>
                  <a:txBody>
                    <a:bodyPr/>
                    <a:lstStyle/>
                    <a:p>
                      <a:pPr marL="45720" marR="215900" indent="9525" algn="just">
                        <a:lnSpc>
                          <a:spcPct val="150000"/>
                        </a:lnSpc>
                        <a:buNone/>
                      </a:pPr>
                      <a:r>
                        <a:rPr lang="en-US" sz="1800" kern="100">
                          <a:effectLst/>
                          <a:latin typeface="Garamond" panose="02020404030301010803" pitchFamily="18" charset="0"/>
                        </a:rPr>
                        <a:t>Quantity of total soil N before and after the legumes</a:t>
                      </a:r>
                      <a:endParaRPr lang="fr-FR" sz="1800" kern="100">
                        <a:effectLst/>
                        <a:latin typeface="Garamond" panose="02020404030301010803" pitchFamily="18" charset="0"/>
                      </a:endParaRPr>
                    </a:p>
                    <a:p>
                      <a:pPr marL="45720" marR="215900" indent="9525" algn="just">
                        <a:lnSpc>
                          <a:spcPct val="150000"/>
                        </a:lnSpc>
                        <a:buNone/>
                      </a:pPr>
                      <a:r>
                        <a:rPr lang="en-US" sz="1800" kern="100">
                          <a:effectLst/>
                          <a:latin typeface="Garamond" panose="02020404030301010803" pitchFamily="18" charset="0"/>
                        </a:rPr>
                        <a:t> </a:t>
                      </a:r>
                      <a:endParaRPr lang="fr-FR" sz="1800" kern="10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4248694068"/>
                  </a:ext>
                </a:extLst>
              </a:tr>
              <a:tr h="1048330">
                <a:tc>
                  <a:txBody>
                    <a:bodyPr/>
                    <a:lstStyle/>
                    <a:p>
                      <a:pPr marL="108585" marR="215900" indent="-17145" algn="just">
                        <a:lnSpc>
                          <a:spcPct val="150000"/>
                        </a:lnSpc>
                        <a:buNone/>
                      </a:pPr>
                      <a:r>
                        <a:rPr lang="en-US" sz="1800" b="1" kern="100">
                          <a:effectLst/>
                          <a:latin typeface="Garamond" panose="02020404030301010803" pitchFamily="18" charset="0"/>
                        </a:rPr>
                        <a:t>SO3</a:t>
                      </a:r>
                      <a:endParaRPr lang="fr-FR" sz="1800" b="1" kern="100">
                        <a:effectLst/>
                        <a:latin typeface="Garamond" panose="02020404030301010803" pitchFamily="18" charset="0"/>
                        <a:ea typeface="Calibri" panose="020F0502020204030204" pitchFamily="34" charset="0"/>
                        <a:cs typeface="Times New Roman" panose="02020603050405020304" pitchFamily="18" charset="0"/>
                      </a:endParaRPr>
                    </a:p>
                  </a:txBody>
                  <a:tcPr marL="65835" marR="65835" marT="9144" marB="0"/>
                </a:tc>
                <a:tc>
                  <a:txBody>
                    <a:bodyPr/>
                    <a:lstStyle/>
                    <a:p>
                      <a:pPr marL="45720" marR="215900" indent="9525" algn="just">
                        <a:lnSpc>
                          <a:spcPct val="150000"/>
                        </a:lnSpc>
                        <a:buNone/>
                      </a:pPr>
                      <a:r>
                        <a:rPr lang="en-US" sz="1800" kern="100" dirty="0">
                          <a:effectLst/>
                          <a:latin typeface="Garamond" panose="02020404030301010803" pitchFamily="18" charset="0"/>
                        </a:rPr>
                        <a:t>Plant biomass at </a:t>
                      </a:r>
                      <a:r>
                        <a:rPr lang="en-US" sz="1800" kern="100" dirty="0" err="1">
                          <a:effectLst/>
                          <a:latin typeface="Garamond" panose="02020404030301010803" pitchFamily="18" charset="0"/>
                        </a:rPr>
                        <a:t>tassling</a:t>
                      </a:r>
                      <a:r>
                        <a:rPr lang="en-US" sz="1800" kern="100" dirty="0">
                          <a:effectLst/>
                          <a:latin typeface="Garamond" panose="02020404030301010803" pitchFamily="18" charset="0"/>
                        </a:rPr>
                        <a:t> stage : Weight of plants</a:t>
                      </a:r>
                      <a:endParaRPr lang="fr-FR" sz="1800" kern="100" dirty="0">
                        <a:effectLst/>
                        <a:latin typeface="Garamond" panose="02020404030301010803" pitchFamily="18" charset="0"/>
                      </a:endParaRPr>
                    </a:p>
                    <a:p>
                      <a:pPr marL="45720" marR="215900" indent="9525" algn="just">
                        <a:lnSpc>
                          <a:spcPct val="150000"/>
                        </a:lnSpc>
                        <a:buNone/>
                      </a:pPr>
                      <a:r>
                        <a:rPr lang="en-US" sz="1800" kern="100" dirty="0">
                          <a:effectLst/>
                          <a:latin typeface="Garamond" panose="02020404030301010803" pitchFamily="18" charset="0"/>
                        </a:rPr>
                        <a:t>Weight of cobs per plot</a:t>
                      </a:r>
                      <a:endParaRPr lang="fr-FR" sz="1800" kern="100" dirty="0">
                        <a:effectLst/>
                        <a:latin typeface="Garamond" panose="02020404030301010803" pitchFamily="18" charset="0"/>
                      </a:endParaRPr>
                    </a:p>
                    <a:p>
                      <a:pPr marL="45720" marR="215900" indent="9525" algn="just">
                        <a:lnSpc>
                          <a:spcPct val="150000"/>
                        </a:lnSpc>
                        <a:buNone/>
                      </a:pPr>
                      <a:r>
                        <a:rPr lang="en-US" sz="1800" kern="100" dirty="0">
                          <a:effectLst/>
                          <a:latin typeface="Garamond" panose="02020404030301010803" pitchFamily="18" charset="0"/>
                        </a:rPr>
                        <a:t>Grain yield</a:t>
                      </a:r>
                      <a:endParaRPr lang="fr-FR" sz="1800" kern="100" dirty="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tc>
                  <a:txBody>
                    <a:bodyPr/>
                    <a:lstStyle/>
                    <a:p>
                      <a:pPr marL="45720" marR="215900" indent="9525" algn="just">
                        <a:lnSpc>
                          <a:spcPct val="150000"/>
                        </a:lnSpc>
                        <a:buNone/>
                      </a:pPr>
                      <a:r>
                        <a:rPr lang="en-US" sz="1800" kern="100" dirty="0">
                          <a:effectLst/>
                          <a:latin typeface="Garamond" panose="02020404030301010803" pitchFamily="18" charset="0"/>
                        </a:rPr>
                        <a:t>Assess maize performance in rotation with each of the legumes</a:t>
                      </a:r>
                      <a:endParaRPr lang="fr-FR" sz="1800" kern="100" dirty="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3290044240"/>
                  </a:ext>
                </a:extLst>
              </a:tr>
              <a:tr h="1048330">
                <a:tc>
                  <a:txBody>
                    <a:bodyPr/>
                    <a:lstStyle/>
                    <a:p>
                      <a:pPr marL="108585" marR="215900" indent="-17145" algn="just">
                        <a:lnSpc>
                          <a:spcPct val="150000"/>
                        </a:lnSpc>
                        <a:buNone/>
                      </a:pPr>
                      <a:r>
                        <a:rPr lang="en-US" sz="1800" b="1" kern="100" dirty="0">
                          <a:effectLst/>
                          <a:latin typeface="Garamond" panose="02020404030301010803" pitchFamily="18" charset="0"/>
                        </a:rPr>
                        <a:t>SO4</a:t>
                      </a:r>
                      <a:endParaRPr lang="fr-FR" sz="1800" b="1" kern="100" dirty="0">
                        <a:effectLst/>
                        <a:latin typeface="Garamond" panose="02020404030301010803" pitchFamily="18" charset="0"/>
                        <a:ea typeface="Calibri" panose="020F0502020204030204" pitchFamily="34" charset="0"/>
                        <a:cs typeface="Times New Roman" panose="02020603050405020304" pitchFamily="18" charset="0"/>
                      </a:endParaRPr>
                    </a:p>
                  </a:txBody>
                  <a:tcPr marL="65835" marR="65835" marT="9144" marB="0"/>
                </a:tc>
                <a:tc>
                  <a:txBody>
                    <a:bodyPr/>
                    <a:lstStyle/>
                    <a:p>
                      <a:pPr marL="45720" marR="215900" indent="9525" algn="just">
                        <a:lnSpc>
                          <a:spcPct val="150000"/>
                        </a:lnSpc>
                        <a:buNone/>
                      </a:pPr>
                      <a:r>
                        <a:rPr lang="en-US" sz="1800" kern="100">
                          <a:effectLst/>
                          <a:latin typeface="Garamond" panose="02020404030301010803" pitchFamily="18" charset="0"/>
                        </a:rPr>
                        <a:t>Results obtained in SO1, SO2 and SO3 will be compared for ranking the different species of legumes in terms of their contribution in N buildup  </a:t>
                      </a:r>
                      <a:endParaRPr lang="fr-FR" sz="1800" kern="10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tc>
                  <a:txBody>
                    <a:bodyPr/>
                    <a:lstStyle/>
                    <a:p>
                      <a:pPr marL="45720" marR="215900" indent="9525" algn="just">
                        <a:lnSpc>
                          <a:spcPct val="150000"/>
                        </a:lnSpc>
                        <a:buNone/>
                      </a:pPr>
                      <a:r>
                        <a:rPr lang="en-US" sz="1800" kern="100" dirty="0">
                          <a:effectLst/>
                          <a:latin typeface="Garamond" panose="02020404030301010803" pitchFamily="18" charset="0"/>
                        </a:rPr>
                        <a:t>Rank of legumes according to their nitrogen fixation and soil N buildup capacity and recommendation (compost/rotation)</a:t>
                      </a:r>
                      <a:endParaRPr lang="fr-FR" sz="1800" kern="100" dirty="0">
                        <a:effectLst/>
                        <a:latin typeface="Garamond" panose="02020404030301010803" pitchFamily="18"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3451277816"/>
                  </a:ext>
                </a:extLst>
              </a:tr>
            </a:tbl>
          </a:graphicData>
        </a:graphic>
      </p:graphicFrame>
    </p:spTree>
    <p:extLst>
      <p:ext uri="{BB962C8B-B14F-4D97-AF65-F5344CB8AC3E}">
        <p14:creationId xmlns:p14="http://schemas.microsoft.com/office/powerpoint/2010/main" val="1930112432"/>
      </p:ext>
    </p:extLst>
  </p:cSld>
  <p:clrMapOvr>
    <a:masterClrMapping/>
  </p:clrMapOvr>
</p:sld>
</file>

<file path=ppt/theme/theme1.xml><?xml version="1.0" encoding="utf-8"?>
<a:theme xmlns:a="http://schemas.openxmlformats.org/drawingml/2006/main" name="Personnalisé">
  <a:themeElements>
    <a:clrScheme name="Custom 14">
      <a:dk1>
        <a:srgbClr val="000000"/>
      </a:dk1>
      <a:lt1>
        <a:srgbClr val="FFFFFF"/>
      </a:lt1>
      <a:dk2>
        <a:srgbClr val="1C4C3C"/>
      </a:dk2>
      <a:lt2>
        <a:srgbClr val="E7E6E6"/>
      </a:lt2>
      <a:accent1>
        <a:srgbClr val="8FA971"/>
      </a:accent1>
      <a:accent2>
        <a:srgbClr val="345496"/>
      </a:accent2>
      <a:accent3>
        <a:srgbClr val="BD7B28"/>
      </a:accent3>
      <a:accent4>
        <a:srgbClr val="00698A"/>
      </a:accent4>
      <a:accent5>
        <a:srgbClr val="648260"/>
      </a:accent5>
      <a:accent6>
        <a:srgbClr val="F1EAE0"/>
      </a:accent6>
      <a:hlink>
        <a:srgbClr val="1B4C3C"/>
      </a:hlink>
      <a:folHlink>
        <a:srgbClr val="BD7B27"/>
      </a:folHlink>
    </a:clrScheme>
    <a:fontScheme name="Custom 12">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9747358_Win32" id="{1480810C-D673-4D2F-AA52-5F03EA72BF86}" vid="{FFF94A86-BFC1-49DA-BAE0-459C439A5233}"/>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034B83F-6906-4689-98C9-AAA52DE98A6C}">
  <ds:schemaRefs>
    <ds:schemaRef ds:uri="http://schemas.microsoft.com/sharepoint/v3/contenttype/forms"/>
  </ds:schemaRefs>
</ds:datastoreItem>
</file>

<file path=customXml/itemProps2.xml><?xml version="1.0" encoding="utf-8"?>
<ds:datastoreItem xmlns:ds="http://schemas.openxmlformats.org/officeDocument/2006/customXml" ds:itemID="{FCC7764E-1B88-4813-902C-6714719B42F3}">
  <ds:schemaRefs>
    <ds:schemaRef ds:uri="http://purl.org/dc/dcmitype/"/>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230e9df3-be65-4c73-a93b-d1236ebd677e"/>
    <ds:schemaRef ds:uri="http://purl.org/dc/terms/"/>
    <ds:schemaRef ds:uri="http://schemas.openxmlformats.org/package/2006/metadata/core-properties"/>
    <ds:schemaRef ds:uri="16c05727-aa75-4e4a-9b5f-8a80a1165891"/>
    <ds:schemaRef ds:uri="71af3243-3dd4-4a8d-8c0d-dd76da1f02a5"/>
    <ds:schemaRef ds:uri="http://www.w3.org/XML/1998/namespace"/>
    <ds:schemaRef ds:uri="http://purl.org/dc/elements/1.1/"/>
  </ds:schemaRefs>
</ds:datastoreItem>
</file>

<file path=customXml/itemProps3.xml><?xml version="1.0" encoding="utf-8"?>
<ds:datastoreItem xmlns:ds="http://schemas.openxmlformats.org/officeDocument/2006/customXml" ds:itemID="{41CD4AE2-8CDF-460B-B8DD-E25B2976266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Présentation du cours sur la nature</Template>
  <TotalTime>4458</TotalTime>
  <Words>916</Words>
  <Application>Microsoft Office PowerPoint</Application>
  <PresentationFormat>Widescreen</PresentationFormat>
  <Paragraphs>88</Paragraphs>
  <Slides>13</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Avenir Next LT Pro</vt:lpstr>
      <vt:lpstr>Avenir Next LT Pro Light</vt:lpstr>
      <vt:lpstr>Calibri</vt:lpstr>
      <vt:lpstr>Courier New</vt:lpstr>
      <vt:lpstr>Garamond</vt:lpstr>
      <vt:lpstr>Times New Roman</vt:lpstr>
      <vt:lpstr>Wingdings</vt:lpstr>
      <vt:lpstr>Personnalisé</vt:lpstr>
      <vt:lpstr>Progress report presentation as part of master study and research on going at Uganda Martyrs University</vt:lpstr>
      <vt:lpstr>PowerPoint Presentation</vt:lpstr>
      <vt:lpstr>TOPIC ASSESSMENT OF Nitrogen ContributionS Of Different LegumeS Grown on Ferralitic Soil IN CENTRAL UGANDA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 for your KIND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TOPIC Nitrogen Contributions from Different Legume Species Grown on Low Fertility Ferralitic Soil</dc:title>
  <dc:creator>irène tomazia</dc:creator>
  <cp:lastModifiedBy>irène tomazia</cp:lastModifiedBy>
  <cp:revision>34</cp:revision>
  <dcterms:created xsi:type="dcterms:W3CDTF">2025-05-14T13:52:39Z</dcterms:created>
  <dcterms:modified xsi:type="dcterms:W3CDTF">2025-09-07T22:14:41Z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